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491" r:id="rId2"/>
    <p:sldId id="502" r:id="rId3"/>
    <p:sldId id="270" r:id="rId4"/>
    <p:sldId id="257" r:id="rId5"/>
    <p:sldId id="260" r:id="rId6"/>
    <p:sldId id="274" r:id="rId7"/>
    <p:sldId id="263" r:id="rId8"/>
    <p:sldId id="269" r:id="rId9"/>
    <p:sldId id="267" r:id="rId10"/>
    <p:sldId id="280" r:id="rId11"/>
    <p:sldId id="503" r:id="rId12"/>
    <p:sldId id="504" r:id="rId13"/>
    <p:sldId id="277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0FA"/>
    <a:srgbClr val="FF6600"/>
    <a:srgbClr val="F139E4"/>
    <a:srgbClr val="B85250"/>
    <a:srgbClr val="FF330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1520" y="56"/>
      </p:cViewPr>
      <p:guideLst>
        <p:guide orient="horz" pos="216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100" d="100"/>
        <a:sy n="100" d="100"/>
      </p:scale>
      <p:origin x="0" y="1031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Century Gothic" panose="020B0502020202020204" pitchFamily="34" charset="0"/>
              </a:rPr>
              <a:t>How Often Do You Use Voice Commands?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How Often Do You Use Voice Commands?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803-45EA-AC2D-B764AA6D96C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803-45EA-AC2D-B764AA6D96C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803-45EA-AC2D-B764AA6D96C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5803-45EA-AC2D-B764AA6D96C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5803-45EA-AC2D-B764AA6D96C9}"/>
              </c:ext>
            </c:extLst>
          </c:dPt>
          <c:cat>
            <c:strRef>
              <c:f>Sheet1!$A$2:$A$6</c:f>
              <c:strCache>
                <c:ptCount val="5"/>
                <c:pt idx="0">
                  <c:v>18% More Than 6 Times Per Day</c:v>
                </c:pt>
                <c:pt idx="1">
                  <c:v>16% Few Times Per Week</c:v>
                </c:pt>
                <c:pt idx="2">
                  <c:v>21% Few Times Per Month</c:v>
                </c:pt>
                <c:pt idx="3">
                  <c:v>27% 1-5 Times Per Day</c:v>
                </c:pt>
                <c:pt idx="4">
                  <c:v>18% Never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1.8</c:v>
                </c:pt>
                <c:pt idx="1">
                  <c:v>1.6</c:v>
                </c:pt>
                <c:pt idx="2">
                  <c:v>2.1</c:v>
                </c:pt>
                <c:pt idx="3">
                  <c:v>2.7</c:v>
                </c:pt>
                <c:pt idx="4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DD-48E7-96D1-61A17B8E3B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deref/http:/pascal.kgw.tu-berlin.de/emodb/index-1280.html" TargetMode="External"/><Relationship Id="rId1" Type="http://schemas.openxmlformats.org/officeDocument/2006/relationships/hyperlink" Target="https://www.researchgate.net/deref/http:/www.rml.ryerson.ca/rml-emotion-database.html" TargetMode="External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deref/http:/pascal.kgw.tu-berlin.de/emodb/index-1280.html" TargetMode="External"/><Relationship Id="rId1" Type="http://schemas.openxmlformats.org/officeDocument/2006/relationships/hyperlink" Target="https://www.researchgate.net/deref/http:/www.rml.ryerson.ca/rml-emotion-database.html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611080-C06E-4BB8-9D10-97EB70DC923C}" type="doc">
      <dgm:prSet loTypeId="urn:microsoft.com/office/officeart/2005/8/layout/radial6" loCatId="relationship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IN"/>
        </a:p>
      </dgm:t>
    </dgm:pt>
    <dgm:pt modelId="{0EDCE7F7-C446-4043-9DE6-3E5951470CA6}">
      <dgm:prSet phldrT="[Text]"/>
      <dgm:spPr/>
      <dgm:t>
        <a:bodyPr/>
        <a:lstStyle/>
        <a:p>
          <a:r>
            <a:rPr lang="en-IN" dirty="0">
              <a:latin typeface="Century Gothic" panose="020B0502020202020204" pitchFamily="34" charset="0"/>
            </a:rPr>
            <a:t>Problem?</a:t>
          </a:r>
        </a:p>
      </dgm:t>
    </dgm:pt>
    <dgm:pt modelId="{26B45428-5663-48BB-B2C0-D40D2BD34054}" type="parTrans" cxnId="{4BDBEB04-62D2-4378-AA91-E611FC96EB2A}">
      <dgm:prSet/>
      <dgm:spPr/>
      <dgm:t>
        <a:bodyPr/>
        <a:lstStyle/>
        <a:p>
          <a:endParaRPr lang="en-IN"/>
        </a:p>
      </dgm:t>
    </dgm:pt>
    <dgm:pt modelId="{1349F85D-22E8-4022-9977-1152E7621EF5}" type="sibTrans" cxnId="{4BDBEB04-62D2-4378-AA91-E611FC96EB2A}">
      <dgm:prSet/>
      <dgm:spPr/>
      <dgm:t>
        <a:bodyPr/>
        <a:lstStyle/>
        <a:p>
          <a:endParaRPr lang="en-IN"/>
        </a:p>
      </dgm:t>
    </dgm:pt>
    <dgm:pt modelId="{68DB86A9-EFF2-4EF7-9AFC-8EE5AFA5532D}">
      <dgm:prSet phldrT="[Text]"/>
      <dgm:spPr/>
      <dgm:t>
        <a:bodyPr/>
        <a:lstStyle/>
        <a:p>
          <a:r>
            <a:rPr lang="en-US" dirty="0">
              <a:latin typeface="Century Gothic" panose="020B0502020202020204" pitchFamily="34" charset="0"/>
            </a:rPr>
            <a:t>Non Intuitive Behavior</a:t>
          </a:r>
        </a:p>
      </dgm:t>
    </dgm:pt>
    <dgm:pt modelId="{C9288CC5-B391-4253-A476-3932DFC4E86F}" type="parTrans" cxnId="{436868D2-95ED-4663-BDF0-B9817EC8CE4D}">
      <dgm:prSet/>
      <dgm:spPr/>
      <dgm:t>
        <a:bodyPr/>
        <a:lstStyle/>
        <a:p>
          <a:endParaRPr lang="en-IN"/>
        </a:p>
      </dgm:t>
    </dgm:pt>
    <dgm:pt modelId="{501D6520-D305-47F6-B486-8DAE14EABC4A}" type="sibTrans" cxnId="{436868D2-95ED-4663-BDF0-B9817EC8CE4D}">
      <dgm:prSet/>
      <dgm:spPr/>
      <dgm:t>
        <a:bodyPr/>
        <a:lstStyle/>
        <a:p>
          <a:endParaRPr lang="en-IN"/>
        </a:p>
      </dgm:t>
    </dgm:pt>
    <dgm:pt modelId="{AAC7153F-2662-4BB9-9231-0E232B6D6FC9}">
      <dgm:prSet phldrT="[Text]"/>
      <dgm:spPr/>
      <dgm:t>
        <a:bodyPr/>
        <a:lstStyle/>
        <a:p>
          <a:r>
            <a:rPr lang="en-IN" dirty="0">
              <a:latin typeface="Century Gothic" panose="020B0502020202020204" pitchFamily="34" charset="0"/>
            </a:rPr>
            <a:t>Inadequacy</a:t>
          </a:r>
        </a:p>
        <a:p>
          <a:r>
            <a:rPr lang="en-US" dirty="0">
              <a:latin typeface="Century Gothic" panose="020B0502020202020204" pitchFamily="34" charset="0"/>
            </a:rPr>
            <a:t>In</a:t>
          </a:r>
        </a:p>
        <a:p>
          <a:r>
            <a:rPr lang="en-US" dirty="0">
              <a:latin typeface="Century Gothic" panose="020B0502020202020204" pitchFamily="34" charset="0"/>
            </a:rPr>
            <a:t>Cyber Security</a:t>
          </a:r>
          <a:endParaRPr lang="en-IN" dirty="0">
            <a:latin typeface="Century Gothic" panose="020B0502020202020204" pitchFamily="34" charset="0"/>
          </a:endParaRPr>
        </a:p>
      </dgm:t>
    </dgm:pt>
    <dgm:pt modelId="{7D51DADD-ACB1-4A15-AA52-A1ADF5F01EDB}" type="parTrans" cxnId="{597E972F-876E-468F-9770-830F6960B41B}">
      <dgm:prSet/>
      <dgm:spPr/>
      <dgm:t>
        <a:bodyPr/>
        <a:lstStyle/>
        <a:p>
          <a:endParaRPr lang="en-IN"/>
        </a:p>
      </dgm:t>
    </dgm:pt>
    <dgm:pt modelId="{128A938E-A1F2-4845-9C86-1D53BC9F7BF2}" type="sibTrans" cxnId="{597E972F-876E-468F-9770-830F6960B41B}">
      <dgm:prSet/>
      <dgm:spPr/>
      <dgm:t>
        <a:bodyPr/>
        <a:lstStyle/>
        <a:p>
          <a:endParaRPr lang="en-IN"/>
        </a:p>
      </dgm:t>
    </dgm:pt>
    <dgm:pt modelId="{23781126-3BCC-45CC-83F7-AD4C01159B78}">
      <dgm:prSet phldrT="[Text]"/>
      <dgm:spPr/>
      <dgm:t>
        <a:bodyPr/>
        <a:lstStyle/>
        <a:p>
          <a:r>
            <a:rPr lang="en-IN" b="0" i="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rPr>
            <a:t>Emotions Are Subjective</a:t>
          </a:r>
          <a:endParaRPr lang="en-IN" dirty="0">
            <a:solidFill>
              <a:schemeClr val="tx1">
                <a:lumMod val="75000"/>
                <a:lumOff val="25000"/>
              </a:schemeClr>
            </a:solidFill>
            <a:latin typeface="Century Gothic" panose="020B0502020202020204" pitchFamily="34" charset="0"/>
          </a:endParaRPr>
        </a:p>
      </dgm:t>
    </dgm:pt>
    <dgm:pt modelId="{6E7B71D8-FBEB-4EEF-A76D-2616EEE74FC9}" type="parTrans" cxnId="{167EC9F5-91A4-42D4-9CD6-03ACA6575A1E}">
      <dgm:prSet/>
      <dgm:spPr/>
      <dgm:t>
        <a:bodyPr/>
        <a:lstStyle/>
        <a:p>
          <a:endParaRPr lang="en-IN"/>
        </a:p>
      </dgm:t>
    </dgm:pt>
    <dgm:pt modelId="{5AB95786-4775-4887-8A3C-9EA9073B13A1}" type="sibTrans" cxnId="{167EC9F5-91A4-42D4-9CD6-03ACA6575A1E}">
      <dgm:prSet/>
      <dgm:spPr/>
      <dgm:t>
        <a:bodyPr/>
        <a:lstStyle/>
        <a:p>
          <a:endParaRPr lang="en-IN"/>
        </a:p>
      </dgm:t>
    </dgm:pt>
    <dgm:pt modelId="{82E05D9C-7500-4256-A654-9C434E7DCDF1}">
      <dgm:prSet phldrT="[Text]"/>
      <dgm:spPr/>
      <dgm:t>
        <a:bodyPr/>
        <a:lstStyle/>
        <a:p>
          <a:r>
            <a:rPr lang="en-IN" dirty="0">
              <a:latin typeface="Century Gothic" panose="020B0502020202020204" pitchFamily="34" charset="0"/>
            </a:rPr>
            <a:t>Human Machine </a:t>
          </a:r>
          <a:r>
            <a:rPr lang="en-US" dirty="0">
              <a:latin typeface="Century Gothic" panose="020B0502020202020204" pitchFamily="34" charset="0"/>
            </a:rPr>
            <a:t>Interaction</a:t>
          </a:r>
          <a:endParaRPr lang="en-IN" dirty="0">
            <a:latin typeface="Century Gothic" panose="020B0502020202020204" pitchFamily="34" charset="0"/>
          </a:endParaRPr>
        </a:p>
      </dgm:t>
    </dgm:pt>
    <dgm:pt modelId="{9CA0B45F-4532-42CC-98E2-C284E95FD323}" type="parTrans" cxnId="{7777FF56-5DFB-450E-90E4-5E6DB29B3A37}">
      <dgm:prSet/>
      <dgm:spPr/>
      <dgm:t>
        <a:bodyPr/>
        <a:lstStyle/>
        <a:p>
          <a:endParaRPr lang="en-IN"/>
        </a:p>
      </dgm:t>
    </dgm:pt>
    <dgm:pt modelId="{6DE85721-F1C5-448D-9D77-9F5D328F701A}" type="sibTrans" cxnId="{7777FF56-5DFB-450E-90E4-5E6DB29B3A37}">
      <dgm:prSet/>
      <dgm:spPr/>
      <dgm:t>
        <a:bodyPr/>
        <a:lstStyle/>
        <a:p>
          <a:endParaRPr lang="en-IN"/>
        </a:p>
      </dgm:t>
    </dgm:pt>
    <dgm:pt modelId="{9A2DB832-F9FA-4351-9AF8-7239FF750A34}" type="pres">
      <dgm:prSet presAssocID="{47611080-C06E-4BB8-9D10-97EB70DC923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183192A-0AE0-4CE4-B3D5-4C4B82F4B036}" type="pres">
      <dgm:prSet presAssocID="{0EDCE7F7-C446-4043-9DE6-3E5951470CA6}" presName="centerShape" presStyleLbl="node0" presStyleIdx="0" presStyleCnt="1"/>
      <dgm:spPr/>
    </dgm:pt>
    <dgm:pt modelId="{80DDD0BD-0ACE-487E-AE6E-A32B1215ED78}" type="pres">
      <dgm:prSet presAssocID="{68DB86A9-EFF2-4EF7-9AFC-8EE5AFA5532D}" presName="node" presStyleLbl="node1" presStyleIdx="0" presStyleCnt="4">
        <dgm:presLayoutVars>
          <dgm:bulletEnabled val="1"/>
        </dgm:presLayoutVars>
      </dgm:prSet>
      <dgm:spPr/>
    </dgm:pt>
    <dgm:pt modelId="{6F6C4B50-32A7-4462-9B83-8424D2221862}" type="pres">
      <dgm:prSet presAssocID="{68DB86A9-EFF2-4EF7-9AFC-8EE5AFA5532D}" presName="dummy" presStyleCnt="0"/>
      <dgm:spPr/>
    </dgm:pt>
    <dgm:pt modelId="{C1D15B5F-9BCA-49A7-AAE4-E22A6C93442C}" type="pres">
      <dgm:prSet presAssocID="{501D6520-D305-47F6-B486-8DAE14EABC4A}" presName="sibTrans" presStyleLbl="sibTrans2D1" presStyleIdx="0" presStyleCnt="4"/>
      <dgm:spPr/>
    </dgm:pt>
    <dgm:pt modelId="{6861B7FD-D056-4B0C-B78A-82855409FFFC}" type="pres">
      <dgm:prSet presAssocID="{AAC7153F-2662-4BB9-9231-0E232B6D6FC9}" presName="node" presStyleLbl="node1" presStyleIdx="1" presStyleCnt="4">
        <dgm:presLayoutVars>
          <dgm:bulletEnabled val="1"/>
        </dgm:presLayoutVars>
      </dgm:prSet>
      <dgm:spPr/>
    </dgm:pt>
    <dgm:pt modelId="{682B3DA7-F5A5-4B67-BFDF-573354A91899}" type="pres">
      <dgm:prSet presAssocID="{AAC7153F-2662-4BB9-9231-0E232B6D6FC9}" presName="dummy" presStyleCnt="0"/>
      <dgm:spPr/>
    </dgm:pt>
    <dgm:pt modelId="{A0413185-7DB4-4EF9-9ED3-D03E3F00E755}" type="pres">
      <dgm:prSet presAssocID="{128A938E-A1F2-4845-9C86-1D53BC9F7BF2}" presName="sibTrans" presStyleLbl="sibTrans2D1" presStyleIdx="1" presStyleCnt="4"/>
      <dgm:spPr/>
    </dgm:pt>
    <dgm:pt modelId="{D0F50A8D-01BD-4724-A7C6-6228CCBA74E0}" type="pres">
      <dgm:prSet presAssocID="{23781126-3BCC-45CC-83F7-AD4C01159B78}" presName="node" presStyleLbl="node1" presStyleIdx="2" presStyleCnt="4">
        <dgm:presLayoutVars>
          <dgm:bulletEnabled val="1"/>
        </dgm:presLayoutVars>
      </dgm:prSet>
      <dgm:spPr/>
    </dgm:pt>
    <dgm:pt modelId="{84336791-2DD8-4428-9F98-B7DF121DB5BC}" type="pres">
      <dgm:prSet presAssocID="{23781126-3BCC-45CC-83F7-AD4C01159B78}" presName="dummy" presStyleCnt="0"/>
      <dgm:spPr/>
    </dgm:pt>
    <dgm:pt modelId="{17393607-21C3-43B5-9D9C-3AB4BA076F10}" type="pres">
      <dgm:prSet presAssocID="{5AB95786-4775-4887-8A3C-9EA9073B13A1}" presName="sibTrans" presStyleLbl="sibTrans2D1" presStyleIdx="2" presStyleCnt="4"/>
      <dgm:spPr/>
    </dgm:pt>
    <dgm:pt modelId="{180E4226-B363-43E6-9DAA-DB36B6E1CE2F}" type="pres">
      <dgm:prSet presAssocID="{82E05D9C-7500-4256-A654-9C434E7DCDF1}" presName="node" presStyleLbl="node1" presStyleIdx="3" presStyleCnt="4">
        <dgm:presLayoutVars>
          <dgm:bulletEnabled val="1"/>
        </dgm:presLayoutVars>
      </dgm:prSet>
      <dgm:spPr/>
    </dgm:pt>
    <dgm:pt modelId="{F80D7269-D3D2-4D56-824A-0D9647590793}" type="pres">
      <dgm:prSet presAssocID="{82E05D9C-7500-4256-A654-9C434E7DCDF1}" presName="dummy" presStyleCnt="0"/>
      <dgm:spPr/>
    </dgm:pt>
    <dgm:pt modelId="{E5A94C99-9227-4C9F-B66A-48802FEEA0AE}" type="pres">
      <dgm:prSet presAssocID="{6DE85721-F1C5-448D-9D77-9F5D328F701A}" presName="sibTrans" presStyleLbl="sibTrans2D1" presStyleIdx="3" presStyleCnt="4"/>
      <dgm:spPr/>
    </dgm:pt>
  </dgm:ptLst>
  <dgm:cxnLst>
    <dgm:cxn modelId="{4BDBEB04-62D2-4378-AA91-E611FC96EB2A}" srcId="{47611080-C06E-4BB8-9D10-97EB70DC923C}" destId="{0EDCE7F7-C446-4043-9DE6-3E5951470CA6}" srcOrd="0" destOrd="0" parTransId="{26B45428-5663-48BB-B2C0-D40D2BD34054}" sibTransId="{1349F85D-22E8-4022-9977-1152E7621EF5}"/>
    <dgm:cxn modelId="{D5700D28-779C-49A9-BA84-B6AE9118CB51}" type="presOf" srcId="{0EDCE7F7-C446-4043-9DE6-3E5951470CA6}" destId="{6183192A-0AE0-4CE4-B3D5-4C4B82F4B036}" srcOrd="0" destOrd="0" presId="urn:microsoft.com/office/officeart/2005/8/layout/radial6"/>
    <dgm:cxn modelId="{597E972F-876E-468F-9770-830F6960B41B}" srcId="{0EDCE7F7-C446-4043-9DE6-3E5951470CA6}" destId="{AAC7153F-2662-4BB9-9231-0E232B6D6FC9}" srcOrd="1" destOrd="0" parTransId="{7D51DADD-ACB1-4A15-AA52-A1ADF5F01EDB}" sibTransId="{128A938E-A1F2-4845-9C86-1D53BC9F7BF2}"/>
    <dgm:cxn modelId="{6C8F585B-DA39-4D24-BCA6-18FD67147643}" type="presOf" srcId="{6DE85721-F1C5-448D-9D77-9F5D328F701A}" destId="{E5A94C99-9227-4C9F-B66A-48802FEEA0AE}" srcOrd="0" destOrd="0" presId="urn:microsoft.com/office/officeart/2005/8/layout/radial6"/>
    <dgm:cxn modelId="{E79D7366-1790-473A-9DDB-89134397A9A7}" type="presOf" srcId="{68DB86A9-EFF2-4EF7-9AFC-8EE5AFA5532D}" destId="{80DDD0BD-0ACE-487E-AE6E-A32B1215ED78}" srcOrd="0" destOrd="0" presId="urn:microsoft.com/office/officeart/2005/8/layout/radial6"/>
    <dgm:cxn modelId="{E3D1B672-987B-4E52-92CF-FCE3084DC598}" type="presOf" srcId="{AAC7153F-2662-4BB9-9231-0E232B6D6FC9}" destId="{6861B7FD-D056-4B0C-B78A-82855409FFFC}" srcOrd="0" destOrd="0" presId="urn:microsoft.com/office/officeart/2005/8/layout/radial6"/>
    <dgm:cxn modelId="{7777FF56-5DFB-450E-90E4-5E6DB29B3A37}" srcId="{0EDCE7F7-C446-4043-9DE6-3E5951470CA6}" destId="{82E05D9C-7500-4256-A654-9C434E7DCDF1}" srcOrd="3" destOrd="0" parTransId="{9CA0B45F-4532-42CC-98E2-C284E95FD323}" sibTransId="{6DE85721-F1C5-448D-9D77-9F5D328F701A}"/>
    <dgm:cxn modelId="{19B82E82-0EE3-49BE-A100-E65EF7D94F4D}" type="presOf" srcId="{5AB95786-4775-4887-8A3C-9EA9073B13A1}" destId="{17393607-21C3-43B5-9D9C-3AB4BA076F10}" srcOrd="0" destOrd="0" presId="urn:microsoft.com/office/officeart/2005/8/layout/radial6"/>
    <dgm:cxn modelId="{FDEEC299-2CEC-4AA1-A8B4-08543369A7C0}" type="presOf" srcId="{23781126-3BCC-45CC-83F7-AD4C01159B78}" destId="{D0F50A8D-01BD-4724-A7C6-6228CCBA74E0}" srcOrd="0" destOrd="0" presId="urn:microsoft.com/office/officeart/2005/8/layout/radial6"/>
    <dgm:cxn modelId="{4580149A-B40E-47B2-A6CF-C6145BEC03EC}" type="presOf" srcId="{82E05D9C-7500-4256-A654-9C434E7DCDF1}" destId="{180E4226-B363-43E6-9DAA-DB36B6E1CE2F}" srcOrd="0" destOrd="0" presId="urn:microsoft.com/office/officeart/2005/8/layout/radial6"/>
    <dgm:cxn modelId="{A5B3A9B3-0BF2-4CD4-8104-844E327BE2DB}" type="presOf" srcId="{128A938E-A1F2-4845-9C86-1D53BC9F7BF2}" destId="{A0413185-7DB4-4EF9-9ED3-D03E3F00E755}" srcOrd="0" destOrd="0" presId="urn:microsoft.com/office/officeart/2005/8/layout/radial6"/>
    <dgm:cxn modelId="{82C840C4-94E2-4917-A48A-84B8E8371BD2}" type="presOf" srcId="{501D6520-D305-47F6-B486-8DAE14EABC4A}" destId="{C1D15B5F-9BCA-49A7-AAE4-E22A6C93442C}" srcOrd="0" destOrd="0" presId="urn:microsoft.com/office/officeart/2005/8/layout/radial6"/>
    <dgm:cxn modelId="{436868D2-95ED-4663-BDF0-B9817EC8CE4D}" srcId="{0EDCE7F7-C446-4043-9DE6-3E5951470CA6}" destId="{68DB86A9-EFF2-4EF7-9AFC-8EE5AFA5532D}" srcOrd="0" destOrd="0" parTransId="{C9288CC5-B391-4253-A476-3932DFC4E86F}" sibTransId="{501D6520-D305-47F6-B486-8DAE14EABC4A}"/>
    <dgm:cxn modelId="{13E951DF-4951-41F2-8012-C8D64FC277C0}" type="presOf" srcId="{47611080-C06E-4BB8-9D10-97EB70DC923C}" destId="{9A2DB832-F9FA-4351-9AF8-7239FF750A34}" srcOrd="0" destOrd="0" presId="urn:microsoft.com/office/officeart/2005/8/layout/radial6"/>
    <dgm:cxn modelId="{167EC9F5-91A4-42D4-9CD6-03ACA6575A1E}" srcId="{0EDCE7F7-C446-4043-9DE6-3E5951470CA6}" destId="{23781126-3BCC-45CC-83F7-AD4C01159B78}" srcOrd="2" destOrd="0" parTransId="{6E7B71D8-FBEB-4EEF-A76D-2616EEE74FC9}" sibTransId="{5AB95786-4775-4887-8A3C-9EA9073B13A1}"/>
    <dgm:cxn modelId="{9F151B3B-3194-41D4-B566-4802501D2437}" type="presParOf" srcId="{9A2DB832-F9FA-4351-9AF8-7239FF750A34}" destId="{6183192A-0AE0-4CE4-B3D5-4C4B82F4B036}" srcOrd="0" destOrd="0" presId="urn:microsoft.com/office/officeart/2005/8/layout/radial6"/>
    <dgm:cxn modelId="{4909029A-F1D2-48B6-B3E2-407643069D03}" type="presParOf" srcId="{9A2DB832-F9FA-4351-9AF8-7239FF750A34}" destId="{80DDD0BD-0ACE-487E-AE6E-A32B1215ED78}" srcOrd="1" destOrd="0" presId="urn:microsoft.com/office/officeart/2005/8/layout/radial6"/>
    <dgm:cxn modelId="{E27BD557-DC85-4871-A0A7-02DBFF94FC27}" type="presParOf" srcId="{9A2DB832-F9FA-4351-9AF8-7239FF750A34}" destId="{6F6C4B50-32A7-4462-9B83-8424D2221862}" srcOrd="2" destOrd="0" presId="urn:microsoft.com/office/officeart/2005/8/layout/radial6"/>
    <dgm:cxn modelId="{DE25BE24-43CB-4CDB-8AC6-DD95E4C115B8}" type="presParOf" srcId="{9A2DB832-F9FA-4351-9AF8-7239FF750A34}" destId="{C1D15B5F-9BCA-49A7-AAE4-E22A6C93442C}" srcOrd="3" destOrd="0" presId="urn:microsoft.com/office/officeart/2005/8/layout/radial6"/>
    <dgm:cxn modelId="{68CF9BC0-56F3-4B6C-8AFE-168B61350E61}" type="presParOf" srcId="{9A2DB832-F9FA-4351-9AF8-7239FF750A34}" destId="{6861B7FD-D056-4B0C-B78A-82855409FFFC}" srcOrd="4" destOrd="0" presId="urn:microsoft.com/office/officeart/2005/8/layout/radial6"/>
    <dgm:cxn modelId="{9725792F-20FA-43B3-971C-B1630B8766EB}" type="presParOf" srcId="{9A2DB832-F9FA-4351-9AF8-7239FF750A34}" destId="{682B3DA7-F5A5-4B67-BFDF-573354A91899}" srcOrd="5" destOrd="0" presId="urn:microsoft.com/office/officeart/2005/8/layout/radial6"/>
    <dgm:cxn modelId="{BA3626D2-3969-4493-8504-61CDF4D279FF}" type="presParOf" srcId="{9A2DB832-F9FA-4351-9AF8-7239FF750A34}" destId="{A0413185-7DB4-4EF9-9ED3-D03E3F00E755}" srcOrd="6" destOrd="0" presId="urn:microsoft.com/office/officeart/2005/8/layout/radial6"/>
    <dgm:cxn modelId="{2D1B5003-FB5D-4874-A239-DAEF1D5F1171}" type="presParOf" srcId="{9A2DB832-F9FA-4351-9AF8-7239FF750A34}" destId="{D0F50A8D-01BD-4724-A7C6-6228CCBA74E0}" srcOrd="7" destOrd="0" presId="urn:microsoft.com/office/officeart/2005/8/layout/radial6"/>
    <dgm:cxn modelId="{0D7ED724-55F8-4AD6-B6B9-C86C5A6732C5}" type="presParOf" srcId="{9A2DB832-F9FA-4351-9AF8-7239FF750A34}" destId="{84336791-2DD8-4428-9F98-B7DF121DB5BC}" srcOrd="8" destOrd="0" presId="urn:microsoft.com/office/officeart/2005/8/layout/radial6"/>
    <dgm:cxn modelId="{3EE78F48-2E74-4A71-A2CB-BA5100E0A335}" type="presParOf" srcId="{9A2DB832-F9FA-4351-9AF8-7239FF750A34}" destId="{17393607-21C3-43B5-9D9C-3AB4BA076F10}" srcOrd="9" destOrd="0" presId="urn:microsoft.com/office/officeart/2005/8/layout/radial6"/>
    <dgm:cxn modelId="{14641917-F1D9-49EF-9277-CFC6F0B97C99}" type="presParOf" srcId="{9A2DB832-F9FA-4351-9AF8-7239FF750A34}" destId="{180E4226-B363-43E6-9DAA-DB36B6E1CE2F}" srcOrd="10" destOrd="0" presId="urn:microsoft.com/office/officeart/2005/8/layout/radial6"/>
    <dgm:cxn modelId="{9FEC2E81-5777-46F3-9620-739249093D6B}" type="presParOf" srcId="{9A2DB832-F9FA-4351-9AF8-7239FF750A34}" destId="{F80D7269-D3D2-4D56-824A-0D9647590793}" srcOrd="11" destOrd="0" presId="urn:microsoft.com/office/officeart/2005/8/layout/radial6"/>
    <dgm:cxn modelId="{2AEEECC8-9C06-4D12-8C62-7C2670F9F562}" type="presParOf" srcId="{9A2DB832-F9FA-4351-9AF8-7239FF750A34}" destId="{E5A94C99-9227-4C9F-B66A-48802FEEA0AE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0A0C19-2434-402F-8F09-F9FBDB9A1FEB}" type="doc">
      <dgm:prSet loTypeId="urn:microsoft.com/office/officeart/2005/8/layout/equation2" loCatId="process" qsTypeId="urn:microsoft.com/office/officeart/2005/8/quickstyle/simple1" qsCatId="simple" csTypeId="urn:microsoft.com/office/officeart/2005/8/colors/accent2_3" csCatId="accent2" phldr="1"/>
      <dgm:spPr/>
    </dgm:pt>
    <dgm:pt modelId="{7A668AF4-ED55-452D-9C66-3A296B975336}">
      <dgm:prSet phldrT="[Text]" custT="1"/>
      <dgm:spPr/>
      <dgm:t>
        <a:bodyPr/>
        <a:lstStyle/>
        <a:p>
          <a:r>
            <a:rPr lang="en-IN" sz="2000" dirty="0">
              <a:latin typeface="Century Gothic" panose="020B0502020202020204" pitchFamily="34" charset="0"/>
            </a:rPr>
            <a:t>Voice</a:t>
          </a:r>
        </a:p>
      </dgm:t>
    </dgm:pt>
    <dgm:pt modelId="{1F032D1E-E9BA-4DAE-BDF1-24F467FA3585}" type="parTrans" cxnId="{85596A8E-D7CC-42D7-AE74-31012BB60854}">
      <dgm:prSet/>
      <dgm:spPr/>
      <dgm:t>
        <a:bodyPr/>
        <a:lstStyle/>
        <a:p>
          <a:endParaRPr lang="en-IN"/>
        </a:p>
      </dgm:t>
    </dgm:pt>
    <dgm:pt modelId="{522A12BB-A614-43BB-AE3A-87DDFBBED7DB}" type="sibTrans" cxnId="{85596A8E-D7CC-42D7-AE74-31012BB60854}">
      <dgm:prSet/>
      <dgm:spPr/>
      <dgm:t>
        <a:bodyPr/>
        <a:lstStyle/>
        <a:p>
          <a:endParaRPr lang="en-IN" dirty="0"/>
        </a:p>
      </dgm:t>
    </dgm:pt>
    <dgm:pt modelId="{B91ECFA4-6A7F-454B-B410-63A6A38A7A9F}">
      <dgm:prSet phldrT="[Text]"/>
      <dgm:spPr/>
      <dgm:t>
        <a:bodyPr/>
        <a:lstStyle/>
        <a:p>
          <a:r>
            <a:rPr lang="en-US" dirty="0">
              <a:latin typeface="Century Gothic" panose="020B0502020202020204" pitchFamily="34" charset="0"/>
            </a:rPr>
            <a:t>A.I.</a:t>
          </a:r>
        </a:p>
      </dgm:t>
    </dgm:pt>
    <dgm:pt modelId="{F87DDF44-364E-49A8-8070-4EB6ADA57149}" type="parTrans" cxnId="{7416429F-E524-4DF3-9D79-6F00DBE1F940}">
      <dgm:prSet/>
      <dgm:spPr/>
      <dgm:t>
        <a:bodyPr/>
        <a:lstStyle/>
        <a:p>
          <a:endParaRPr lang="en-IN"/>
        </a:p>
      </dgm:t>
    </dgm:pt>
    <dgm:pt modelId="{75B4DC07-04D5-4005-8F6E-9DA339BCF8DE}" type="sibTrans" cxnId="{7416429F-E524-4DF3-9D79-6F00DBE1F940}">
      <dgm:prSet/>
      <dgm:spPr/>
      <dgm:t>
        <a:bodyPr/>
        <a:lstStyle/>
        <a:p>
          <a:endParaRPr lang="en-IN" dirty="0"/>
        </a:p>
      </dgm:t>
    </dgm:pt>
    <dgm:pt modelId="{DA712145-BAAF-4A46-8243-94DD07035C86}">
      <dgm:prSet phldrT="[Text]"/>
      <dgm:spPr/>
      <dgm:t>
        <a:bodyPr/>
        <a:lstStyle/>
        <a:p>
          <a:r>
            <a:rPr lang="en-US" b="0" dirty="0">
              <a:solidFill>
                <a:schemeClr val="tx1">
                  <a:lumMod val="95000"/>
                  <a:lumOff val="5000"/>
                </a:schemeClr>
              </a:solidFill>
              <a:latin typeface="Century Gothic" panose="020B0502020202020204" pitchFamily="34" charset="0"/>
            </a:rPr>
            <a:t>Emotion Recognition</a:t>
          </a:r>
          <a:endParaRPr lang="en-IN" b="0" dirty="0">
            <a:solidFill>
              <a:schemeClr val="tx1">
                <a:lumMod val="95000"/>
                <a:lumOff val="5000"/>
              </a:schemeClr>
            </a:solidFill>
            <a:latin typeface="Century Gothic" panose="020B0502020202020204" pitchFamily="34" charset="0"/>
          </a:endParaRPr>
        </a:p>
      </dgm:t>
    </dgm:pt>
    <dgm:pt modelId="{81DBC115-B283-44ED-9498-7C5EE2DBD040}" type="parTrans" cxnId="{5D0C919E-A67C-46F2-89FB-E5BC6297034D}">
      <dgm:prSet/>
      <dgm:spPr/>
      <dgm:t>
        <a:bodyPr/>
        <a:lstStyle/>
        <a:p>
          <a:endParaRPr lang="en-IN"/>
        </a:p>
      </dgm:t>
    </dgm:pt>
    <dgm:pt modelId="{89E075EA-960C-49E0-83EB-044FD2DA9E3F}" type="sibTrans" cxnId="{5D0C919E-A67C-46F2-89FB-E5BC6297034D}">
      <dgm:prSet/>
      <dgm:spPr/>
      <dgm:t>
        <a:bodyPr/>
        <a:lstStyle/>
        <a:p>
          <a:endParaRPr lang="en-IN"/>
        </a:p>
      </dgm:t>
    </dgm:pt>
    <dgm:pt modelId="{981CA70C-812D-430F-92DF-603A92BF0DDA}" type="pres">
      <dgm:prSet presAssocID="{330A0C19-2434-402F-8F09-F9FBDB9A1FEB}" presName="Name0" presStyleCnt="0">
        <dgm:presLayoutVars>
          <dgm:dir/>
          <dgm:resizeHandles val="exact"/>
        </dgm:presLayoutVars>
      </dgm:prSet>
      <dgm:spPr/>
    </dgm:pt>
    <dgm:pt modelId="{26A64FC2-8BE9-45D0-AD3A-94B64E1FC6F4}" type="pres">
      <dgm:prSet presAssocID="{330A0C19-2434-402F-8F09-F9FBDB9A1FEB}" presName="vNodes" presStyleCnt="0"/>
      <dgm:spPr/>
    </dgm:pt>
    <dgm:pt modelId="{FC5AA32A-5648-4D62-B75F-848EE091A19D}" type="pres">
      <dgm:prSet presAssocID="{7A668AF4-ED55-452D-9C66-3A296B975336}" presName="node" presStyleLbl="node1" presStyleIdx="0" presStyleCnt="3" custScaleX="119842" custScaleY="119712">
        <dgm:presLayoutVars>
          <dgm:bulletEnabled val="1"/>
        </dgm:presLayoutVars>
      </dgm:prSet>
      <dgm:spPr/>
    </dgm:pt>
    <dgm:pt modelId="{C7627D53-D7C0-4903-A315-3C9742FB83F1}" type="pres">
      <dgm:prSet presAssocID="{522A12BB-A614-43BB-AE3A-87DDFBBED7DB}" presName="spacerT" presStyleCnt="0"/>
      <dgm:spPr/>
    </dgm:pt>
    <dgm:pt modelId="{6DD442BD-7130-4317-BAF5-595A97C4E545}" type="pres">
      <dgm:prSet presAssocID="{522A12BB-A614-43BB-AE3A-87DDFBBED7DB}" presName="sibTrans" presStyleLbl="sibTrans2D1" presStyleIdx="0" presStyleCnt="2"/>
      <dgm:spPr/>
    </dgm:pt>
    <dgm:pt modelId="{58AA1BDA-0BDA-444A-980A-8ACDF04B50EC}" type="pres">
      <dgm:prSet presAssocID="{522A12BB-A614-43BB-AE3A-87DDFBBED7DB}" presName="spacerB" presStyleCnt="0"/>
      <dgm:spPr/>
    </dgm:pt>
    <dgm:pt modelId="{A0228A17-23F4-4059-9676-A38175E0047A}" type="pres">
      <dgm:prSet presAssocID="{B91ECFA4-6A7F-454B-B410-63A6A38A7A9F}" presName="node" presStyleLbl="node1" presStyleIdx="1" presStyleCnt="3" custScaleX="160445" custScaleY="157032">
        <dgm:presLayoutVars>
          <dgm:bulletEnabled val="1"/>
        </dgm:presLayoutVars>
      </dgm:prSet>
      <dgm:spPr/>
    </dgm:pt>
    <dgm:pt modelId="{CB558ADB-C812-452B-9786-2F0D7447AD3D}" type="pres">
      <dgm:prSet presAssocID="{330A0C19-2434-402F-8F09-F9FBDB9A1FEB}" presName="sibTransLast" presStyleLbl="sibTrans2D1" presStyleIdx="1" presStyleCnt="2" custScaleX="158417" custScaleY="120761" custLinFactNeighborX="-39120" custLinFactNeighborY="-26010"/>
      <dgm:spPr/>
    </dgm:pt>
    <dgm:pt modelId="{11B12C89-2BA8-4F8C-8AA3-255652EDD73F}" type="pres">
      <dgm:prSet presAssocID="{330A0C19-2434-402F-8F09-F9FBDB9A1FEB}" presName="connectorText" presStyleLbl="sibTrans2D1" presStyleIdx="1" presStyleCnt="2"/>
      <dgm:spPr/>
    </dgm:pt>
    <dgm:pt modelId="{1EB5C604-8784-46EC-A5A5-277272E91765}" type="pres">
      <dgm:prSet presAssocID="{330A0C19-2434-402F-8F09-F9FBDB9A1FEB}" presName="lastNode" presStyleLbl="node1" presStyleIdx="2" presStyleCnt="3" custLinFactNeighborX="-1825" custLinFactNeighborY="-6220">
        <dgm:presLayoutVars>
          <dgm:bulletEnabled val="1"/>
        </dgm:presLayoutVars>
      </dgm:prSet>
      <dgm:spPr/>
    </dgm:pt>
  </dgm:ptLst>
  <dgm:cxnLst>
    <dgm:cxn modelId="{0FF35067-8076-402F-A832-BCF091F94A64}" type="presOf" srcId="{DA712145-BAAF-4A46-8243-94DD07035C86}" destId="{1EB5C604-8784-46EC-A5A5-277272E91765}" srcOrd="0" destOrd="0" presId="urn:microsoft.com/office/officeart/2005/8/layout/equation2"/>
    <dgm:cxn modelId="{D45D3A88-59D4-4DA2-B77E-541C907B734A}" type="presOf" srcId="{330A0C19-2434-402F-8F09-F9FBDB9A1FEB}" destId="{981CA70C-812D-430F-92DF-603A92BF0DDA}" srcOrd="0" destOrd="0" presId="urn:microsoft.com/office/officeart/2005/8/layout/equation2"/>
    <dgm:cxn modelId="{2D9F948C-A044-4630-A4DE-FF7A2D9ECCE5}" type="presOf" srcId="{75B4DC07-04D5-4005-8F6E-9DA339BCF8DE}" destId="{CB558ADB-C812-452B-9786-2F0D7447AD3D}" srcOrd="0" destOrd="0" presId="urn:microsoft.com/office/officeart/2005/8/layout/equation2"/>
    <dgm:cxn modelId="{85596A8E-D7CC-42D7-AE74-31012BB60854}" srcId="{330A0C19-2434-402F-8F09-F9FBDB9A1FEB}" destId="{7A668AF4-ED55-452D-9C66-3A296B975336}" srcOrd="0" destOrd="0" parTransId="{1F032D1E-E9BA-4DAE-BDF1-24F467FA3585}" sibTransId="{522A12BB-A614-43BB-AE3A-87DDFBBED7DB}"/>
    <dgm:cxn modelId="{F2DC6B9B-A5FA-4757-A570-4EC301317140}" type="presOf" srcId="{B91ECFA4-6A7F-454B-B410-63A6A38A7A9F}" destId="{A0228A17-23F4-4059-9676-A38175E0047A}" srcOrd="0" destOrd="0" presId="urn:microsoft.com/office/officeart/2005/8/layout/equation2"/>
    <dgm:cxn modelId="{5D0C919E-A67C-46F2-89FB-E5BC6297034D}" srcId="{330A0C19-2434-402F-8F09-F9FBDB9A1FEB}" destId="{DA712145-BAAF-4A46-8243-94DD07035C86}" srcOrd="2" destOrd="0" parTransId="{81DBC115-B283-44ED-9498-7C5EE2DBD040}" sibTransId="{89E075EA-960C-49E0-83EB-044FD2DA9E3F}"/>
    <dgm:cxn modelId="{7416429F-E524-4DF3-9D79-6F00DBE1F940}" srcId="{330A0C19-2434-402F-8F09-F9FBDB9A1FEB}" destId="{B91ECFA4-6A7F-454B-B410-63A6A38A7A9F}" srcOrd="1" destOrd="0" parTransId="{F87DDF44-364E-49A8-8070-4EB6ADA57149}" sibTransId="{75B4DC07-04D5-4005-8F6E-9DA339BCF8DE}"/>
    <dgm:cxn modelId="{C9E450AF-53AF-4192-9AA9-C858F4B2195F}" type="presOf" srcId="{75B4DC07-04D5-4005-8F6E-9DA339BCF8DE}" destId="{11B12C89-2BA8-4F8C-8AA3-255652EDD73F}" srcOrd="1" destOrd="0" presId="urn:microsoft.com/office/officeart/2005/8/layout/equation2"/>
    <dgm:cxn modelId="{7DB3D7CE-8C0E-477F-A109-8B05A3594823}" type="presOf" srcId="{522A12BB-A614-43BB-AE3A-87DDFBBED7DB}" destId="{6DD442BD-7130-4317-BAF5-595A97C4E545}" srcOrd="0" destOrd="0" presId="urn:microsoft.com/office/officeart/2005/8/layout/equation2"/>
    <dgm:cxn modelId="{80B6A5F1-99E7-4EBA-ACEE-41AF162B34E2}" type="presOf" srcId="{7A668AF4-ED55-452D-9C66-3A296B975336}" destId="{FC5AA32A-5648-4D62-B75F-848EE091A19D}" srcOrd="0" destOrd="0" presId="urn:microsoft.com/office/officeart/2005/8/layout/equation2"/>
    <dgm:cxn modelId="{0FDD93AF-0FB4-4922-A611-53DFD830A0D6}" type="presParOf" srcId="{981CA70C-812D-430F-92DF-603A92BF0DDA}" destId="{26A64FC2-8BE9-45D0-AD3A-94B64E1FC6F4}" srcOrd="0" destOrd="0" presId="urn:microsoft.com/office/officeart/2005/8/layout/equation2"/>
    <dgm:cxn modelId="{3CC09BE4-CAD1-4BB3-AEBB-85E64F16B21B}" type="presParOf" srcId="{26A64FC2-8BE9-45D0-AD3A-94B64E1FC6F4}" destId="{FC5AA32A-5648-4D62-B75F-848EE091A19D}" srcOrd="0" destOrd="0" presId="urn:microsoft.com/office/officeart/2005/8/layout/equation2"/>
    <dgm:cxn modelId="{0059592E-F303-491E-9B85-20A94BB7DC35}" type="presParOf" srcId="{26A64FC2-8BE9-45D0-AD3A-94B64E1FC6F4}" destId="{C7627D53-D7C0-4903-A315-3C9742FB83F1}" srcOrd="1" destOrd="0" presId="urn:microsoft.com/office/officeart/2005/8/layout/equation2"/>
    <dgm:cxn modelId="{62F7D586-997D-48F6-BB56-0E52D0F724C9}" type="presParOf" srcId="{26A64FC2-8BE9-45D0-AD3A-94B64E1FC6F4}" destId="{6DD442BD-7130-4317-BAF5-595A97C4E545}" srcOrd="2" destOrd="0" presId="urn:microsoft.com/office/officeart/2005/8/layout/equation2"/>
    <dgm:cxn modelId="{D982F278-945D-45AE-91F6-A481174E56F3}" type="presParOf" srcId="{26A64FC2-8BE9-45D0-AD3A-94B64E1FC6F4}" destId="{58AA1BDA-0BDA-444A-980A-8ACDF04B50EC}" srcOrd="3" destOrd="0" presId="urn:microsoft.com/office/officeart/2005/8/layout/equation2"/>
    <dgm:cxn modelId="{C770B91D-CC5D-4055-9ADA-58DCCC7931D2}" type="presParOf" srcId="{26A64FC2-8BE9-45D0-AD3A-94B64E1FC6F4}" destId="{A0228A17-23F4-4059-9676-A38175E0047A}" srcOrd="4" destOrd="0" presId="urn:microsoft.com/office/officeart/2005/8/layout/equation2"/>
    <dgm:cxn modelId="{8D301354-328A-4EA8-A38A-F75F2AF65DE7}" type="presParOf" srcId="{981CA70C-812D-430F-92DF-603A92BF0DDA}" destId="{CB558ADB-C812-452B-9786-2F0D7447AD3D}" srcOrd="1" destOrd="0" presId="urn:microsoft.com/office/officeart/2005/8/layout/equation2"/>
    <dgm:cxn modelId="{4A325817-FE34-4DB6-A4CD-ECD8834DFF34}" type="presParOf" srcId="{CB558ADB-C812-452B-9786-2F0D7447AD3D}" destId="{11B12C89-2BA8-4F8C-8AA3-255652EDD73F}" srcOrd="0" destOrd="0" presId="urn:microsoft.com/office/officeart/2005/8/layout/equation2"/>
    <dgm:cxn modelId="{3FDDCDE9-8C63-40C0-8FB5-C99856EBE347}" type="presParOf" srcId="{981CA70C-812D-430F-92DF-603A92BF0DDA}" destId="{1EB5C604-8784-46EC-A5A5-277272E91765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B41B3F-1B48-44C2-B340-FD16617D6485}" type="doc">
      <dgm:prSet loTypeId="urn:microsoft.com/office/officeart/2005/8/layout/chevron1" loCatId="process" qsTypeId="urn:microsoft.com/office/officeart/2005/8/quickstyle/simple1" qsCatId="simple" csTypeId="urn:microsoft.com/office/officeart/2005/8/colors/accent2_3" csCatId="accent2" phldr="1"/>
      <dgm:spPr/>
    </dgm:pt>
    <dgm:pt modelId="{B4F5C17D-4711-4234-9268-F13A206790B9}">
      <dgm:prSet phldrT="[Text]" custT="1"/>
      <dgm:spPr/>
      <dgm:t>
        <a:bodyPr/>
        <a:lstStyle/>
        <a:p>
          <a:r>
            <a:rPr lang="en-IN" sz="1150" b="0" dirty="0">
              <a:latin typeface="Century Gothic" panose="020B0502020202020204" pitchFamily="34" charset="0"/>
            </a:rPr>
            <a:t>Signal Acquisition</a:t>
          </a:r>
        </a:p>
      </dgm:t>
    </dgm:pt>
    <dgm:pt modelId="{518CED1A-BC73-47ED-B624-5700283EFCD9}" type="parTrans" cxnId="{6B74F080-DC34-4F3C-8903-6A29DDC47D64}">
      <dgm:prSet/>
      <dgm:spPr/>
      <dgm:t>
        <a:bodyPr/>
        <a:lstStyle/>
        <a:p>
          <a:endParaRPr lang="en-IN"/>
        </a:p>
      </dgm:t>
    </dgm:pt>
    <dgm:pt modelId="{6F5384C0-0CF9-4CD0-BC02-B7E15946E4F1}" type="sibTrans" cxnId="{6B74F080-DC34-4F3C-8903-6A29DDC47D64}">
      <dgm:prSet/>
      <dgm:spPr/>
      <dgm:t>
        <a:bodyPr/>
        <a:lstStyle/>
        <a:p>
          <a:endParaRPr lang="en-IN"/>
        </a:p>
      </dgm:t>
    </dgm:pt>
    <dgm:pt modelId="{B604C38C-9A31-4C7E-B9E2-F4846DF5E9DD}">
      <dgm:prSet phldrT="[Text]" custT="1"/>
      <dgm:spPr/>
      <dgm:t>
        <a:bodyPr/>
        <a:lstStyle/>
        <a:p>
          <a:r>
            <a:rPr lang="en-US" sz="1200" dirty="0">
              <a:latin typeface="Century Gothic" panose="020B0502020202020204" pitchFamily="34" charset="0"/>
            </a:rPr>
            <a:t>Feature Extraction</a:t>
          </a:r>
          <a:endParaRPr lang="en-IN" sz="1200" dirty="0">
            <a:latin typeface="Century Gothic" panose="020B0502020202020204" pitchFamily="34" charset="0"/>
          </a:endParaRPr>
        </a:p>
      </dgm:t>
    </dgm:pt>
    <dgm:pt modelId="{936AE351-FD80-458D-8A0C-2E9FFAA726C4}" type="parTrans" cxnId="{72D97BAD-1830-40FD-A92C-980FB11BE915}">
      <dgm:prSet/>
      <dgm:spPr/>
      <dgm:t>
        <a:bodyPr/>
        <a:lstStyle/>
        <a:p>
          <a:endParaRPr lang="en-IN"/>
        </a:p>
      </dgm:t>
    </dgm:pt>
    <dgm:pt modelId="{E72CC279-36A5-45E5-B211-5E9CB4EB0A90}" type="sibTrans" cxnId="{72D97BAD-1830-40FD-A92C-980FB11BE915}">
      <dgm:prSet/>
      <dgm:spPr/>
      <dgm:t>
        <a:bodyPr/>
        <a:lstStyle/>
        <a:p>
          <a:endParaRPr lang="en-IN"/>
        </a:p>
      </dgm:t>
    </dgm:pt>
    <dgm:pt modelId="{4FEA38C4-C7A2-46EE-9D59-A8FD76D97340}">
      <dgm:prSet phldrT="[Text]" custT="1"/>
      <dgm:spPr/>
      <dgm:t>
        <a:bodyPr/>
        <a:lstStyle/>
        <a:p>
          <a:r>
            <a: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Emotion</a:t>
          </a:r>
        </a:p>
        <a:p>
          <a:r>
            <a:rPr lang="en-US" sz="14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Recognition</a:t>
          </a:r>
          <a:endParaRPr lang="en-IN" sz="1400" dirty="0">
            <a:solidFill>
              <a:schemeClr val="tx1">
                <a:lumMod val="85000"/>
                <a:lumOff val="15000"/>
              </a:schemeClr>
            </a:solidFill>
            <a:latin typeface="Century Gothic" panose="020B0502020202020204" pitchFamily="34" charset="0"/>
          </a:endParaRPr>
        </a:p>
      </dgm:t>
    </dgm:pt>
    <dgm:pt modelId="{25859C54-8C33-400D-88B6-98431782C11E}" type="parTrans" cxnId="{097A2FB5-867C-4878-ACD3-81AFBEA60BE1}">
      <dgm:prSet/>
      <dgm:spPr/>
      <dgm:t>
        <a:bodyPr/>
        <a:lstStyle/>
        <a:p>
          <a:endParaRPr lang="en-IN"/>
        </a:p>
      </dgm:t>
    </dgm:pt>
    <dgm:pt modelId="{2CAD85BC-91C1-4874-B60D-226EDE307A33}" type="sibTrans" cxnId="{097A2FB5-867C-4878-ACD3-81AFBEA60BE1}">
      <dgm:prSet/>
      <dgm:spPr/>
      <dgm:t>
        <a:bodyPr/>
        <a:lstStyle/>
        <a:p>
          <a:endParaRPr lang="en-IN"/>
        </a:p>
      </dgm:t>
    </dgm:pt>
    <dgm:pt modelId="{2D8E5390-168D-4E76-8F4C-2799F6185172}" type="pres">
      <dgm:prSet presAssocID="{23B41B3F-1B48-44C2-B340-FD16617D6485}" presName="Name0" presStyleCnt="0">
        <dgm:presLayoutVars>
          <dgm:dir/>
          <dgm:animLvl val="lvl"/>
          <dgm:resizeHandles val="exact"/>
        </dgm:presLayoutVars>
      </dgm:prSet>
      <dgm:spPr/>
    </dgm:pt>
    <dgm:pt modelId="{6C4BAE6E-550B-469B-9C96-6890B635AB43}" type="pres">
      <dgm:prSet presAssocID="{B4F5C17D-4711-4234-9268-F13A206790B9}" presName="parTxOnly" presStyleLbl="node1" presStyleIdx="0" presStyleCnt="3" custScaleX="130661" custScaleY="179898">
        <dgm:presLayoutVars>
          <dgm:chMax val="0"/>
          <dgm:chPref val="0"/>
          <dgm:bulletEnabled val="1"/>
        </dgm:presLayoutVars>
      </dgm:prSet>
      <dgm:spPr/>
    </dgm:pt>
    <dgm:pt modelId="{26B2F799-A695-4E53-B3DB-DB9035DECB47}" type="pres">
      <dgm:prSet presAssocID="{6F5384C0-0CF9-4CD0-BC02-B7E15946E4F1}" presName="parTxOnlySpace" presStyleCnt="0"/>
      <dgm:spPr/>
    </dgm:pt>
    <dgm:pt modelId="{76CBAFBB-D766-4C9F-9E75-0F30AB3D91DA}" type="pres">
      <dgm:prSet presAssocID="{B604C38C-9A31-4C7E-B9E2-F4846DF5E9DD}" presName="parTxOnly" presStyleLbl="node1" presStyleIdx="1" presStyleCnt="3" custScaleX="152748" custScaleY="179898">
        <dgm:presLayoutVars>
          <dgm:chMax val="0"/>
          <dgm:chPref val="0"/>
          <dgm:bulletEnabled val="1"/>
        </dgm:presLayoutVars>
      </dgm:prSet>
      <dgm:spPr/>
    </dgm:pt>
    <dgm:pt modelId="{82BAA99B-61E0-4CDC-9964-14E4621A27BD}" type="pres">
      <dgm:prSet presAssocID="{E72CC279-36A5-45E5-B211-5E9CB4EB0A90}" presName="parTxOnlySpace" presStyleCnt="0"/>
      <dgm:spPr/>
    </dgm:pt>
    <dgm:pt modelId="{7FF8071D-555D-445D-BF5D-A62B980ACF0A}" type="pres">
      <dgm:prSet presAssocID="{4FEA38C4-C7A2-46EE-9D59-A8FD76D97340}" presName="parTxOnly" presStyleLbl="node1" presStyleIdx="2" presStyleCnt="3" custScaleX="151904" custScaleY="179898">
        <dgm:presLayoutVars>
          <dgm:chMax val="0"/>
          <dgm:chPref val="0"/>
          <dgm:bulletEnabled val="1"/>
        </dgm:presLayoutVars>
      </dgm:prSet>
      <dgm:spPr/>
    </dgm:pt>
  </dgm:ptLst>
  <dgm:cxnLst>
    <dgm:cxn modelId="{7AA9B41B-C143-487A-AEDE-C049B86896D2}" type="presOf" srcId="{4FEA38C4-C7A2-46EE-9D59-A8FD76D97340}" destId="{7FF8071D-555D-445D-BF5D-A62B980ACF0A}" srcOrd="0" destOrd="0" presId="urn:microsoft.com/office/officeart/2005/8/layout/chevron1"/>
    <dgm:cxn modelId="{6B74F080-DC34-4F3C-8903-6A29DDC47D64}" srcId="{23B41B3F-1B48-44C2-B340-FD16617D6485}" destId="{B4F5C17D-4711-4234-9268-F13A206790B9}" srcOrd="0" destOrd="0" parTransId="{518CED1A-BC73-47ED-B624-5700283EFCD9}" sibTransId="{6F5384C0-0CF9-4CD0-BC02-B7E15946E4F1}"/>
    <dgm:cxn modelId="{72F66D99-C672-446A-9732-1266112C6C38}" type="presOf" srcId="{B604C38C-9A31-4C7E-B9E2-F4846DF5E9DD}" destId="{76CBAFBB-D766-4C9F-9E75-0F30AB3D91DA}" srcOrd="0" destOrd="0" presId="urn:microsoft.com/office/officeart/2005/8/layout/chevron1"/>
    <dgm:cxn modelId="{72D97BAD-1830-40FD-A92C-980FB11BE915}" srcId="{23B41B3F-1B48-44C2-B340-FD16617D6485}" destId="{B604C38C-9A31-4C7E-B9E2-F4846DF5E9DD}" srcOrd="1" destOrd="0" parTransId="{936AE351-FD80-458D-8A0C-2E9FFAA726C4}" sibTransId="{E72CC279-36A5-45E5-B211-5E9CB4EB0A90}"/>
    <dgm:cxn modelId="{097A2FB5-867C-4878-ACD3-81AFBEA60BE1}" srcId="{23B41B3F-1B48-44C2-B340-FD16617D6485}" destId="{4FEA38C4-C7A2-46EE-9D59-A8FD76D97340}" srcOrd="2" destOrd="0" parTransId="{25859C54-8C33-400D-88B6-98431782C11E}" sibTransId="{2CAD85BC-91C1-4874-B60D-226EDE307A33}"/>
    <dgm:cxn modelId="{431789BB-E658-4623-A01A-71B756557DBD}" type="presOf" srcId="{23B41B3F-1B48-44C2-B340-FD16617D6485}" destId="{2D8E5390-168D-4E76-8F4C-2799F6185172}" srcOrd="0" destOrd="0" presId="urn:microsoft.com/office/officeart/2005/8/layout/chevron1"/>
    <dgm:cxn modelId="{6149ECD9-6888-4972-AB49-8CB1124FBF4A}" type="presOf" srcId="{B4F5C17D-4711-4234-9268-F13A206790B9}" destId="{6C4BAE6E-550B-469B-9C96-6890B635AB43}" srcOrd="0" destOrd="0" presId="urn:microsoft.com/office/officeart/2005/8/layout/chevron1"/>
    <dgm:cxn modelId="{5B31E04D-8B9A-4326-A951-569E83BD26AA}" type="presParOf" srcId="{2D8E5390-168D-4E76-8F4C-2799F6185172}" destId="{6C4BAE6E-550B-469B-9C96-6890B635AB43}" srcOrd="0" destOrd="0" presId="urn:microsoft.com/office/officeart/2005/8/layout/chevron1"/>
    <dgm:cxn modelId="{CA035A85-3B59-4F5D-A241-DBF966EC9171}" type="presParOf" srcId="{2D8E5390-168D-4E76-8F4C-2799F6185172}" destId="{26B2F799-A695-4E53-B3DB-DB9035DECB47}" srcOrd="1" destOrd="0" presId="urn:microsoft.com/office/officeart/2005/8/layout/chevron1"/>
    <dgm:cxn modelId="{73DAD297-E5F5-4D5F-BE2A-22C253BF926D}" type="presParOf" srcId="{2D8E5390-168D-4E76-8F4C-2799F6185172}" destId="{76CBAFBB-D766-4C9F-9E75-0F30AB3D91DA}" srcOrd="2" destOrd="0" presId="urn:microsoft.com/office/officeart/2005/8/layout/chevron1"/>
    <dgm:cxn modelId="{00DD3ECC-C059-42A7-8509-C2BEF5BB1310}" type="presParOf" srcId="{2D8E5390-168D-4E76-8F4C-2799F6185172}" destId="{82BAA99B-61E0-4CDC-9964-14E4621A27BD}" srcOrd="3" destOrd="0" presId="urn:microsoft.com/office/officeart/2005/8/layout/chevron1"/>
    <dgm:cxn modelId="{F24C573A-F6D0-49D7-859D-EE19A0E7C6FE}" type="presParOf" srcId="{2D8E5390-168D-4E76-8F4C-2799F6185172}" destId="{7FF8071D-555D-445D-BF5D-A62B980ACF0A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D6C4ACD-CC30-4E8C-A9E8-ECCF7568AB56}" type="doc">
      <dgm:prSet loTypeId="urn:microsoft.com/office/officeart/2005/8/layout/venn3" loCatId="relationship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IN"/>
        </a:p>
      </dgm:t>
    </dgm:pt>
    <dgm:pt modelId="{8EE32CDE-AAFF-4241-AD2E-27F9D7185B22}">
      <dgm:prSet phldrT="[Text]"/>
      <dgm:spPr/>
      <dgm:t>
        <a:bodyPr/>
        <a:lstStyle/>
        <a:p>
          <a:r>
            <a:rPr lang="en-US" dirty="0">
              <a:latin typeface="Century Gothic" panose="020B0502020202020204" pitchFamily="34" charset="0"/>
            </a:rPr>
            <a:t>Enhance</a:t>
          </a:r>
        </a:p>
        <a:p>
          <a:r>
            <a:rPr lang="en-US" dirty="0">
              <a:latin typeface="Century Gothic" panose="020B0502020202020204" pitchFamily="34" charset="0"/>
            </a:rPr>
            <a:t>User</a:t>
          </a:r>
        </a:p>
        <a:p>
          <a:r>
            <a:rPr lang="en-US" dirty="0">
              <a:latin typeface="Century Gothic" panose="020B0502020202020204" pitchFamily="34" charset="0"/>
            </a:rPr>
            <a:t>Interface</a:t>
          </a:r>
          <a:endParaRPr lang="en-IN" dirty="0">
            <a:latin typeface="Century Gothic" panose="020B0502020202020204" pitchFamily="34" charset="0"/>
          </a:endParaRPr>
        </a:p>
      </dgm:t>
    </dgm:pt>
    <dgm:pt modelId="{50705D8C-E73D-4FD8-8C46-32B24A8DE563}" type="parTrans" cxnId="{333CCD85-24FF-4474-BF8A-A69514D6700A}">
      <dgm:prSet/>
      <dgm:spPr/>
      <dgm:t>
        <a:bodyPr/>
        <a:lstStyle/>
        <a:p>
          <a:endParaRPr lang="en-IN"/>
        </a:p>
      </dgm:t>
    </dgm:pt>
    <dgm:pt modelId="{799BC891-BD41-4120-94ED-DFE8F1197148}" type="sibTrans" cxnId="{333CCD85-24FF-4474-BF8A-A69514D6700A}">
      <dgm:prSet/>
      <dgm:spPr/>
      <dgm:t>
        <a:bodyPr/>
        <a:lstStyle/>
        <a:p>
          <a:endParaRPr lang="en-IN"/>
        </a:p>
      </dgm:t>
    </dgm:pt>
    <dgm:pt modelId="{8385259F-CC92-4458-96B9-3D69A1ED232D}">
      <dgm:prSet phldrT="[Text]"/>
      <dgm:spPr/>
      <dgm:t>
        <a:bodyPr/>
        <a:lstStyle/>
        <a:p>
          <a:r>
            <a:rPr lang="en-IN" b="0" i="0" dirty="0">
              <a:latin typeface="Century Gothic" panose="020B0502020202020204" pitchFamily="34" charset="0"/>
            </a:rPr>
            <a:t>Emotionally Intelligent Robotics</a:t>
          </a:r>
          <a:endParaRPr lang="en-IN" dirty="0">
            <a:latin typeface="Century Gothic" panose="020B0502020202020204" pitchFamily="34" charset="0"/>
          </a:endParaRPr>
        </a:p>
      </dgm:t>
    </dgm:pt>
    <dgm:pt modelId="{E962F85A-B9C2-42B1-B399-B7B159E6A98C}" type="parTrans" cxnId="{528E5F81-E165-46A1-8A70-687D51EEA65A}">
      <dgm:prSet/>
      <dgm:spPr/>
      <dgm:t>
        <a:bodyPr/>
        <a:lstStyle/>
        <a:p>
          <a:endParaRPr lang="en-IN"/>
        </a:p>
      </dgm:t>
    </dgm:pt>
    <dgm:pt modelId="{2C76BB97-9602-4B72-B067-AAE339A3C3B5}" type="sibTrans" cxnId="{528E5F81-E165-46A1-8A70-687D51EEA65A}">
      <dgm:prSet/>
      <dgm:spPr/>
      <dgm:t>
        <a:bodyPr/>
        <a:lstStyle/>
        <a:p>
          <a:endParaRPr lang="en-IN"/>
        </a:p>
      </dgm:t>
    </dgm:pt>
    <dgm:pt modelId="{9464B4C7-6A67-46CB-A01B-89B95234F60B}">
      <dgm:prSet phldrT="[Text]"/>
      <dgm:spPr/>
      <dgm:t>
        <a:bodyPr/>
        <a:lstStyle/>
        <a:p>
          <a:r>
            <a:rPr lang="en-US" dirty="0">
              <a:latin typeface="Century Gothic" panose="020B0502020202020204" pitchFamily="34" charset="0"/>
            </a:rPr>
            <a:t>Cyber</a:t>
          </a:r>
        </a:p>
        <a:p>
          <a:r>
            <a:rPr lang="en-US" dirty="0">
              <a:latin typeface="Century Gothic" panose="020B0502020202020204" pitchFamily="34" charset="0"/>
            </a:rPr>
            <a:t>Security</a:t>
          </a:r>
          <a:endParaRPr lang="en-IN" dirty="0">
            <a:latin typeface="Century Gothic" panose="020B0502020202020204" pitchFamily="34" charset="0"/>
          </a:endParaRPr>
        </a:p>
      </dgm:t>
    </dgm:pt>
    <dgm:pt modelId="{AB816F0B-624D-4196-AEEF-3930C4EAEB2D}" type="parTrans" cxnId="{5A1CAA04-EADE-4964-A6D9-0781ED8DEFBB}">
      <dgm:prSet/>
      <dgm:spPr/>
      <dgm:t>
        <a:bodyPr/>
        <a:lstStyle/>
        <a:p>
          <a:endParaRPr lang="en-IN"/>
        </a:p>
      </dgm:t>
    </dgm:pt>
    <dgm:pt modelId="{0A5A187E-20A2-4190-A465-30315656B432}" type="sibTrans" cxnId="{5A1CAA04-EADE-4964-A6D9-0781ED8DEFBB}">
      <dgm:prSet/>
      <dgm:spPr/>
      <dgm:t>
        <a:bodyPr/>
        <a:lstStyle/>
        <a:p>
          <a:endParaRPr lang="en-IN"/>
        </a:p>
      </dgm:t>
    </dgm:pt>
    <dgm:pt modelId="{D9D3B744-B0BB-4782-8AA6-5C18CE9637E5}">
      <dgm:prSet phldrT="[Text]"/>
      <dgm:spPr/>
      <dgm:t>
        <a:bodyPr/>
        <a:lstStyle/>
        <a:p>
          <a:r>
            <a:rPr lang="en-IN" dirty="0">
              <a:latin typeface="Century Gothic" panose="020B0502020202020204" pitchFamily="34" charset="0"/>
            </a:rPr>
            <a:t>Improve</a:t>
          </a:r>
        </a:p>
        <a:p>
          <a:r>
            <a:rPr lang="en-US" dirty="0">
              <a:latin typeface="Century Gothic" panose="020B0502020202020204" pitchFamily="34" charset="0"/>
            </a:rPr>
            <a:t>Online</a:t>
          </a:r>
          <a:endParaRPr lang="en-IN" dirty="0">
            <a:latin typeface="Century Gothic" panose="020B0502020202020204" pitchFamily="34" charset="0"/>
          </a:endParaRPr>
        </a:p>
        <a:p>
          <a:r>
            <a:rPr lang="en-US" dirty="0">
              <a:latin typeface="Century Gothic" panose="020B0502020202020204" pitchFamily="34" charset="0"/>
            </a:rPr>
            <a:t>Learning</a:t>
          </a:r>
          <a:endParaRPr lang="en-IN" dirty="0">
            <a:latin typeface="Century Gothic" panose="020B0502020202020204" pitchFamily="34" charset="0"/>
          </a:endParaRPr>
        </a:p>
      </dgm:t>
    </dgm:pt>
    <dgm:pt modelId="{5711825F-C93F-4EE9-BB21-5F069420711E}" type="parTrans" cxnId="{75757565-610C-40EE-A6ED-FDA9F13E5E74}">
      <dgm:prSet/>
      <dgm:spPr/>
      <dgm:t>
        <a:bodyPr/>
        <a:lstStyle/>
        <a:p>
          <a:endParaRPr lang="en-IN"/>
        </a:p>
      </dgm:t>
    </dgm:pt>
    <dgm:pt modelId="{5340B59D-4287-447E-B248-A5F4AEA0B23D}" type="sibTrans" cxnId="{75757565-610C-40EE-A6ED-FDA9F13E5E74}">
      <dgm:prSet/>
      <dgm:spPr/>
      <dgm:t>
        <a:bodyPr/>
        <a:lstStyle/>
        <a:p>
          <a:endParaRPr lang="en-IN"/>
        </a:p>
      </dgm:t>
    </dgm:pt>
    <dgm:pt modelId="{21CEA9D2-191E-4B25-B6DD-AC0CD88E86D0}" type="pres">
      <dgm:prSet presAssocID="{CD6C4ACD-CC30-4E8C-A9E8-ECCF7568AB56}" presName="Name0" presStyleCnt="0">
        <dgm:presLayoutVars>
          <dgm:dir/>
          <dgm:resizeHandles val="exact"/>
        </dgm:presLayoutVars>
      </dgm:prSet>
      <dgm:spPr/>
    </dgm:pt>
    <dgm:pt modelId="{7D68139D-FDBA-4A78-8E29-66C36E289C8D}" type="pres">
      <dgm:prSet presAssocID="{8EE32CDE-AAFF-4241-AD2E-27F9D7185B22}" presName="Name5" presStyleLbl="vennNode1" presStyleIdx="0" presStyleCnt="4">
        <dgm:presLayoutVars>
          <dgm:bulletEnabled val="1"/>
        </dgm:presLayoutVars>
      </dgm:prSet>
      <dgm:spPr/>
    </dgm:pt>
    <dgm:pt modelId="{E2706997-47C5-44D3-8FCC-AF24815740EA}" type="pres">
      <dgm:prSet presAssocID="{799BC891-BD41-4120-94ED-DFE8F1197148}" presName="space" presStyleCnt="0"/>
      <dgm:spPr/>
    </dgm:pt>
    <dgm:pt modelId="{0FF23CF8-523B-42CF-80A2-05B7C0F5FBDD}" type="pres">
      <dgm:prSet presAssocID="{8385259F-CC92-4458-96B9-3D69A1ED232D}" presName="Name5" presStyleLbl="vennNode1" presStyleIdx="1" presStyleCnt="4">
        <dgm:presLayoutVars>
          <dgm:bulletEnabled val="1"/>
        </dgm:presLayoutVars>
      </dgm:prSet>
      <dgm:spPr/>
    </dgm:pt>
    <dgm:pt modelId="{D9886179-CF7A-4577-A323-B7C9787B2AFE}" type="pres">
      <dgm:prSet presAssocID="{2C76BB97-9602-4B72-B067-AAE339A3C3B5}" presName="space" presStyleCnt="0"/>
      <dgm:spPr/>
    </dgm:pt>
    <dgm:pt modelId="{795259C1-53EB-47EC-A3B9-DA48F3547D2D}" type="pres">
      <dgm:prSet presAssocID="{9464B4C7-6A67-46CB-A01B-89B95234F60B}" presName="Name5" presStyleLbl="vennNode1" presStyleIdx="2" presStyleCnt="4" custLinFactNeighborX="18473" custLinFactNeighborY="1034">
        <dgm:presLayoutVars>
          <dgm:bulletEnabled val="1"/>
        </dgm:presLayoutVars>
      </dgm:prSet>
      <dgm:spPr/>
    </dgm:pt>
    <dgm:pt modelId="{DF463DA3-0E20-44AC-A74D-F7C7584C1ED5}" type="pres">
      <dgm:prSet presAssocID="{0A5A187E-20A2-4190-A465-30315656B432}" presName="space" presStyleCnt="0"/>
      <dgm:spPr/>
    </dgm:pt>
    <dgm:pt modelId="{C3DDBD07-B287-4572-A393-F1A35568AECC}" type="pres">
      <dgm:prSet presAssocID="{D9D3B744-B0BB-4782-8AA6-5C18CE9637E5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BD1CA104-2720-4F59-87A3-D7B8CDE0ECDB}" type="presOf" srcId="{9464B4C7-6A67-46CB-A01B-89B95234F60B}" destId="{795259C1-53EB-47EC-A3B9-DA48F3547D2D}" srcOrd="0" destOrd="0" presId="urn:microsoft.com/office/officeart/2005/8/layout/venn3"/>
    <dgm:cxn modelId="{5A1CAA04-EADE-4964-A6D9-0781ED8DEFBB}" srcId="{CD6C4ACD-CC30-4E8C-A9E8-ECCF7568AB56}" destId="{9464B4C7-6A67-46CB-A01B-89B95234F60B}" srcOrd="2" destOrd="0" parTransId="{AB816F0B-624D-4196-AEEF-3930C4EAEB2D}" sibTransId="{0A5A187E-20A2-4190-A465-30315656B432}"/>
    <dgm:cxn modelId="{75757565-610C-40EE-A6ED-FDA9F13E5E74}" srcId="{CD6C4ACD-CC30-4E8C-A9E8-ECCF7568AB56}" destId="{D9D3B744-B0BB-4782-8AA6-5C18CE9637E5}" srcOrd="3" destOrd="0" parTransId="{5711825F-C93F-4EE9-BB21-5F069420711E}" sibTransId="{5340B59D-4287-447E-B248-A5F4AEA0B23D}"/>
    <dgm:cxn modelId="{528E5F81-E165-46A1-8A70-687D51EEA65A}" srcId="{CD6C4ACD-CC30-4E8C-A9E8-ECCF7568AB56}" destId="{8385259F-CC92-4458-96B9-3D69A1ED232D}" srcOrd="1" destOrd="0" parTransId="{E962F85A-B9C2-42B1-B399-B7B159E6A98C}" sibTransId="{2C76BB97-9602-4B72-B067-AAE339A3C3B5}"/>
    <dgm:cxn modelId="{333CCD85-24FF-4474-BF8A-A69514D6700A}" srcId="{CD6C4ACD-CC30-4E8C-A9E8-ECCF7568AB56}" destId="{8EE32CDE-AAFF-4241-AD2E-27F9D7185B22}" srcOrd="0" destOrd="0" parTransId="{50705D8C-E73D-4FD8-8C46-32B24A8DE563}" sibTransId="{799BC891-BD41-4120-94ED-DFE8F1197148}"/>
    <dgm:cxn modelId="{55D845B7-8F96-44C7-B14D-41B8150E082C}" type="presOf" srcId="{CD6C4ACD-CC30-4E8C-A9E8-ECCF7568AB56}" destId="{21CEA9D2-191E-4B25-B6DD-AC0CD88E86D0}" srcOrd="0" destOrd="0" presId="urn:microsoft.com/office/officeart/2005/8/layout/venn3"/>
    <dgm:cxn modelId="{AE8097C2-B594-4949-BABE-294BB746A211}" type="presOf" srcId="{8385259F-CC92-4458-96B9-3D69A1ED232D}" destId="{0FF23CF8-523B-42CF-80A2-05B7C0F5FBDD}" srcOrd="0" destOrd="0" presId="urn:microsoft.com/office/officeart/2005/8/layout/venn3"/>
    <dgm:cxn modelId="{820135C3-08BE-4FEE-BB1C-CB0539FBF7DE}" type="presOf" srcId="{D9D3B744-B0BB-4782-8AA6-5C18CE9637E5}" destId="{C3DDBD07-B287-4572-A393-F1A35568AECC}" srcOrd="0" destOrd="0" presId="urn:microsoft.com/office/officeart/2005/8/layout/venn3"/>
    <dgm:cxn modelId="{1E9992C4-C5C5-415A-AEAC-16FDBDAD0004}" type="presOf" srcId="{8EE32CDE-AAFF-4241-AD2E-27F9D7185B22}" destId="{7D68139D-FDBA-4A78-8E29-66C36E289C8D}" srcOrd="0" destOrd="0" presId="urn:microsoft.com/office/officeart/2005/8/layout/venn3"/>
    <dgm:cxn modelId="{D72626CF-B86A-4742-8CC3-01FEFEDF6043}" type="presParOf" srcId="{21CEA9D2-191E-4B25-B6DD-AC0CD88E86D0}" destId="{7D68139D-FDBA-4A78-8E29-66C36E289C8D}" srcOrd="0" destOrd="0" presId="urn:microsoft.com/office/officeart/2005/8/layout/venn3"/>
    <dgm:cxn modelId="{91B7BDDD-0020-4D61-AFF3-5141651A1219}" type="presParOf" srcId="{21CEA9D2-191E-4B25-B6DD-AC0CD88E86D0}" destId="{E2706997-47C5-44D3-8FCC-AF24815740EA}" srcOrd="1" destOrd="0" presId="urn:microsoft.com/office/officeart/2005/8/layout/venn3"/>
    <dgm:cxn modelId="{D1A0A448-740C-4D6B-92D8-9F6FD0AE5492}" type="presParOf" srcId="{21CEA9D2-191E-4B25-B6DD-AC0CD88E86D0}" destId="{0FF23CF8-523B-42CF-80A2-05B7C0F5FBDD}" srcOrd="2" destOrd="0" presId="urn:microsoft.com/office/officeart/2005/8/layout/venn3"/>
    <dgm:cxn modelId="{6EA6C468-77DB-4082-A165-8D98FF051D60}" type="presParOf" srcId="{21CEA9D2-191E-4B25-B6DD-AC0CD88E86D0}" destId="{D9886179-CF7A-4577-A323-B7C9787B2AFE}" srcOrd="3" destOrd="0" presId="urn:microsoft.com/office/officeart/2005/8/layout/venn3"/>
    <dgm:cxn modelId="{6AD63D17-0DF2-4AB7-B2C5-48CB8BF6A2B5}" type="presParOf" srcId="{21CEA9D2-191E-4B25-B6DD-AC0CD88E86D0}" destId="{795259C1-53EB-47EC-A3B9-DA48F3547D2D}" srcOrd="4" destOrd="0" presId="urn:microsoft.com/office/officeart/2005/8/layout/venn3"/>
    <dgm:cxn modelId="{33363D9A-FF96-4D03-9053-653D7A11488F}" type="presParOf" srcId="{21CEA9D2-191E-4B25-B6DD-AC0CD88E86D0}" destId="{DF463DA3-0E20-44AC-A74D-F7C7584C1ED5}" srcOrd="5" destOrd="0" presId="urn:microsoft.com/office/officeart/2005/8/layout/venn3"/>
    <dgm:cxn modelId="{C0E26B04-1DF1-4358-91E1-C70652822435}" type="presParOf" srcId="{21CEA9D2-191E-4B25-B6DD-AC0CD88E86D0}" destId="{C3DDBD07-B287-4572-A393-F1A35568AECC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83BD9A9-11E7-4972-A020-8BF6A8AD723D}" type="doc">
      <dgm:prSet loTypeId="urn:microsoft.com/office/officeart/2005/8/layout/hList6" loCatId="list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IN"/>
        </a:p>
      </dgm:t>
    </dgm:pt>
    <dgm:pt modelId="{EA994A2E-946D-47E2-B4B3-821FDBC47943}">
      <dgm:prSet phldrT="[Text]" custT="1"/>
      <dgm:spPr/>
      <dgm:t>
        <a:bodyPr/>
        <a:lstStyle/>
        <a:p>
          <a:r>
            <a:rPr lang="en-US" sz="1600" b="1" i="0" dirty="0">
              <a:latin typeface="Century Gothic" panose="020B0502020202020204" pitchFamily="34" charset="0"/>
            </a:rPr>
            <a:t>Ryerson Audio-Visual Database</a:t>
          </a:r>
          <a:r>
            <a:rPr lang="en-US" sz="1600" b="0" i="0" dirty="0">
              <a:latin typeface="Century Gothic" panose="020B0502020202020204" pitchFamily="34" charset="0"/>
            </a:rPr>
            <a:t> of Emotional Speech and Song Dataset </a:t>
          </a:r>
        </a:p>
        <a:p>
          <a:r>
            <a:rPr lang="en-US" sz="1600" b="0" i="0" dirty="0">
              <a:latin typeface="Century Gothic" panose="020B0502020202020204" pitchFamily="34" charset="0"/>
            </a:rPr>
            <a:t>URL -</a:t>
          </a:r>
          <a:r>
            <a:rPr lang="en-IN" sz="1600" b="0" i="0" u="sng" dirty="0">
              <a:latin typeface="Century Gothic" panose="020B0502020202020204" pitchFamily="34" charset="0"/>
            </a:rPr>
            <a:t>https://drive.google.com/file/d/1wWsrN2Ep7x6lWqOXfr4rpKGYrJhWc8z7/view</a:t>
          </a:r>
          <a:endParaRPr lang="en-IN" sz="1600" b="0" u="sng" dirty="0">
            <a:latin typeface="Century Gothic" panose="020B0502020202020204" pitchFamily="34" charset="0"/>
          </a:endParaRPr>
        </a:p>
      </dgm:t>
    </dgm:pt>
    <dgm:pt modelId="{7516A9FE-09A1-4814-AE24-AFFC4D54CFBC}" type="parTrans" cxnId="{541FA568-6B28-4B5E-BFA7-69031D4E73FC}">
      <dgm:prSet/>
      <dgm:spPr/>
      <dgm:t>
        <a:bodyPr/>
        <a:lstStyle/>
        <a:p>
          <a:endParaRPr lang="en-IN"/>
        </a:p>
      </dgm:t>
    </dgm:pt>
    <dgm:pt modelId="{CEF48370-A7D2-40D9-93DA-73793FA902CA}" type="sibTrans" cxnId="{541FA568-6B28-4B5E-BFA7-69031D4E73FC}">
      <dgm:prSet/>
      <dgm:spPr/>
      <dgm:t>
        <a:bodyPr/>
        <a:lstStyle/>
        <a:p>
          <a:endParaRPr lang="en-IN"/>
        </a:p>
      </dgm:t>
    </dgm:pt>
    <dgm:pt modelId="{118C9614-DCDE-44E4-A8C0-99E5267AB063}">
      <dgm:prSet phldrT="[Text]" custT="1"/>
      <dgm:spPr/>
      <dgm:t>
        <a:bodyPr/>
        <a:lstStyle/>
        <a:p>
          <a:r>
            <a:rPr lang="en-IN" sz="2000" b="1" i="0" dirty="0">
              <a:latin typeface="Century Gothic" panose="020B0502020202020204" pitchFamily="34" charset="0"/>
            </a:rPr>
            <a:t>RML</a:t>
          </a:r>
          <a:r>
            <a:rPr lang="en-IN" sz="2000" b="0" i="0" dirty="0">
              <a:latin typeface="Century Gothic" panose="020B0502020202020204" pitchFamily="34" charset="0"/>
            </a:rPr>
            <a:t> Emotional Database</a:t>
          </a:r>
        </a:p>
        <a:p>
          <a:r>
            <a:rPr lang="en-IN" sz="2000" dirty="0">
              <a:latin typeface="Century Gothic" panose="020B0502020202020204" pitchFamily="34" charset="0"/>
            </a:rPr>
            <a:t>URL – </a:t>
          </a:r>
        </a:p>
        <a:p>
          <a:r>
            <a:rPr lang="en-IN" sz="1600" b="0" i="0" u="sng" dirty="0">
              <a:solidFill>
                <a:schemeClr val="bg1"/>
              </a:solidFill>
              <a:latin typeface="Century Gothic" panose="020B0502020202020204" pitchFamily="34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http://www.rml.ryerson.ca/rml-emotion-database.html</a:t>
          </a:r>
          <a:endParaRPr lang="en-IN" sz="1600" u="sng" dirty="0">
            <a:solidFill>
              <a:schemeClr val="bg1"/>
            </a:solidFill>
            <a:latin typeface="Century Gothic" panose="020B0502020202020204" pitchFamily="34" charset="0"/>
          </a:endParaRPr>
        </a:p>
      </dgm:t>
    </dgm:pt>
    <dgm:pt modelId="{95F4C5EA-3020-4821-8B2E-149A007B9F87}" type="parTrans" cxnId="{EC3BA8C4-2FB7-49EA-8444-2C7B27DC364D}">
      <dgm:prSet/>
      <dgm:spPr/>
      <dgm:t>
        <a:bodyPr/>
        <a:lstStyle/>
        <a:p>
          <a:endParaRPr lang="en-IN"/>
        </a:p>
      </dgm:t>
    </dgm:pt>
    <dgm:pt modelId="{17F4A7BE-A638-42C7-9B13-19F5CD88BD97}" type="sibTrans" cxnId="{EC3BA8C4-2FB7-49EA-8444-2C7B27DC364D}">
      <dgm:prSet/>
      <dgm:spPr/>
      <dgm:t>
        <a:bodyPr/>
        <a:lstStyle/>
        <a:p>
          <a:endParaRPr lang="en-IN"/>
        </a:p>
      </dgm:t>
    </dgm:pt>
    <dgm:pt modelId="{B8C37D3C-B084-481E-94B7-DE26F0BF4DD3}">
      <dgm:prSet phldrT="[Text]" custT="1"/>
      <dgm:spPr/>
      <dgm:t>
        <a:bodyPr/>
        <a:lstStyle/>
        <a:p>
          <a:r>
            <a:rPr lang="en-US" sz="2000" b="0" i="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Berlin Database of Emotional Speech</a:t>
          </a:r>
        </a:p>
        <a:p>
          <a:r>
            <a:rPr lang="en-US" sz="2000" b="0" i="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URL – </a:t>
          </a:r>
        </a:p>
        <a:p>
          <a:r>
            <a:rPr lang="en-IN" sz="1600" b="0" i="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http://pascal.kgw.tu-berlin.de/emodb/index-1280.html</a:t>
          </a:r>
          <a:endParaRPr lang="en-IN" sz="1600" dirty="0">
            <a:solidFill>
              <a:schemeClr val="tx1">
                <a:lumMod val="85000"/>
                <a:lumOff val="15000"/>
              </a:schemeClr>
            </a:solidFill>
            <a:latin typeface="Century Gothic" panose="020B0502020202020204" pitchFamily="34" charset="0"/>
          </a:endParaRPr>
        </a:p>
      </dgm:t>
    </dgm:pt>
    <dgm:pt modelId="{AC32449C-F0EA-4044-AF09-6455DBC70C55}" type="parTrans" cxnId="{A47A02F6-B63C-4F48-93E4-92CA77787746}">
      <dgm:prSet/>
      <dgm:spPr/>
      <dgm:t>
        <a:bodyPr/>
        <a:lstStyle/>
        <a:p>
          <a:endParaRPr lang="en-IN"/>
        </a:p>
      </dgm:t>
    </dgm:pt>
    <dgm:pt modelId="{64B97397-E62F-4812-A3D7-3E9D99BEDC75}" type="sibTrans" cxnId="{A47A02F6-B63C-4F48-93E4-92CA77787746}">
      <dgm:prSet/>
      <dgm:spPr/>
      <dgm:t>
        <a:bodyPr/>
        <a:lstStyle/>
        <a:p>
          <a:endParaRPr lang="en-IN"/>
        </a:p>
      </dgm:t>
    </dgm:pt>
    <dgm:pt modelId="{BE4DDC9C-5C8B-475D-9742-3F3C92EC708B}" type="pres">
      <dgm:prSet presAssocID="{083BD9A9-11E7-4972-A020-8BF6A8AD723D}" presName="Name0" presStyleCnt="0">
        <dgm:presLayoutVars>
          <dgm:dir/>
          <dgm:resizeHandles val="exact"/>
        </dgm:presLayoutVars>
      </dgm:prSet>
      <dgm:spPr/>
    </dgm:pt>
    <dgm:pt modelId="{C7BF17D5-3E30-42AE-A1D8-B422DFD29B62}" type="pres">
      <dgm:prSet presAssocID="{EA994A2E-946D-47E2-B4B3-821FDBC47943}" presName="node" presStyleLbl="node1" presStyleIdx="0" presStyleCnt="3" custScaleX="90627" custScaleY="96708" custLinFactNeighborY="-1646">
        <dgm:presLayoutVars>
          <dgm:bulletEnabled val="1"/>
        </dgm:presLayoutVars>
      </dgm:prSet>
      <dgm:spPr/>
    </dgm:pt>
    <dgm:pt modelId="{FEE7FA25-6715-4CC7-9607-F211A0D6DB22}" type="pres">
      <dgm:prSet presAssocID="{CEF48370-A7D2-40D9-93DA-73793FA902CA}" presName="sibTrans" presStyleCnt="0"/>
      <dgm:spPr/>
    </dgm:pt>
    <dgm:pt modelId="{3828874F-77DB-4AB8-863C-735169097715}" type="pres">
      <dgm:prSet presAssocID="{118C9614-DCDE-44E4-A8C0-99E5267AB063}" presName="node" presStyleLbl="node1" presStyleIdx="1" presStyleCnt="3" custLinFactNeighborX="0">
        <dgm:presLayoutVars>
          <dgm:bulletEnabled val="1"/>
        </dgm:presLayoutVars>
      </dgm:prSet>
      <dgm:spPr/>
    </dgm:pt>
    <dgm:pt modelId="{339CD202-1299-4939-A2F9-93A128E1F895}" type="pres">
      <dgm:prSet presAssocID="{17F4A7BE-A638-42C7-9B13-19F5CD88BD97}" presName="sibTrans" presStyleCnt="0"/>
      <dgm:spPr/>
    </dgm:pt>
    <dgm:pt modelId="{C1F8DE65-9B18-438B-B2E7-40360A71709B}" type="pres">
      <dgm:prSet presAssocID="{B8C37D3C-B084-481E-94B7-DE26F0BF4DD3}" presName="node" presStyleLbl="node1" presStyleIdx="2" presStyleCnt="3" custLinFactNeighborX="0">
        <dgm:presLayoutVars>
          <dgm:bulletEnabled val="1"/>
        </dgm:presLayoutVars>
      </dgm:prSet>
      <dgm:spPr/>
    </dgm:pt>
  </dgm:ptLst>
  <dgm:cxnLst>
    <dgm:cxn modelId="{73344B1C-1148-4D63-A03B-8A1E936BAB00}" type="presOf" srcId="{118C9614-DCDE-44E4-A8C0-99E5267AB063}" destId="{3828874F-77DB-4AB8-863C-735169097715}" srcOrd="0" destOrd="0" presId="urn:microsoft.com/office/officeart/2005/8/layout/hList6"/>
    <dgm:cxn modelId="{42BF5044-86BC-4D58-9DA2-33FC7B3E9D1F}" type="presOf" srcId="{083BD9A9-11E7-4972-A020-8BF6A8AD723D}" destId="{BE4DDC9C-5C8B-475D-9742-3F3C92EC708B}" srcOrd="0" destOrd="0" presId="urn:microsoft.com/office/officeart/2005/8/layout/hList6"/>
    <dgm:cxn modelId="{541FA568-6B28-4B5E-BFA7-69031D4E73FC}" srcId="{083BD9A9-11E7-4972-A020-8BF6A8AD723D}" destId="{EA994A2E-946D-47E2-B4B3-821FDBC47943}" srcOrd="0" destOrd="0" parTransId="{7516A9FE-09A1-4814-AE24-AFFC4D54CFBC}" sibTransId="{CEF48370-A7D2-40D9-93DA-73793FA902CA}"/>
    <dgm:cxn modelId="{B54E7154-1F16-4E66-BD00-B886AD8C4157}" type="presOf" srcId="{EA994A2E-946D-47E2-B4B3-821FDBC47943}" destId="{C7BF17D5-3E30-42AE-A1D8-B422DFD29B62}" srcOrd="0" destOrd="0" presId="urn:microsoft.com/office/officeart/2005/8/layout/hList6"/>
    <dgm:cxn modelId="{F786EF85-E64D-4437-9B3C-845723ADD479}" type="presOf" srcId="{B8C37D3C-B084-481E-94B7-DE26F0BF4DD3}" destId="{C1F8DE65-9B18-438B-B2E7-40360A71709B}" srcOrd="0" destOrd="0" presId="urn:microsoft.com/office/officeart/2005/8/layout/hList6"/>
    <dgm:cxn modelId="{EC3BA8C4-2FB7-49EA-8444-2C7B27DC364D}" srcId="{083BD9A9-11E7-4972-A020-8BF6A8AD723D}" destId="{118C9614-DCDE-44E4-A8C0-99E5267AB063}" srcOrd="1" destOrd="0" parTransId="{95F4C5EA-3020-4821-8B2E-149A007B9F87}" sibTransId="{17F4A7BE-A638-42C7-9B13-19F5CD88BD97}"/>
    <dgm:cxn modelId="{A47A02F6-B63C-4F48-93E4-92CA77787746}" srcId="{083BD9A9-11E7-4972-A020-8BF6A8AD723D}" destId="{B8C37D3C-B084-481E-94B7-DE26F0BF4DD3}" srcOrd="2" destOrd="0" parTransId="{AC32449C-F0EA-4044-AF09-6455DBC70C55}" sibTransId="{64B97397-E62F-4812-A3D7-3E9D99BEDC75}"/>
    <dgm:cxn modelId="{E847B249-C9F2-4163-B790-7BC28AF60174}" type="presParOf" srcId="{BE4DDC9C-5C8B-475D-9742-3F3C92EC708B}" destId="{C7BF17D5-3E30-42AE-A1D8-B422DFD29B62}" srcOrd="0" destOrd="0" presId="urn:microsoft.com/office/officeart/2005/8/layout/hList6"/>
    <dgm:cxn modelId="{AB2CD461-30DC-452C-8643-6898BF0A2E86}" type="presParOf" srcId="{BE4DDC9C-5C8B-475D-9742-3F3C92EC708B}" destId="{FEE7FA25-6715-4CC7-9607-F211A0D6DB22}" srcOrd="1" destOrd="0" presId="urn:microsoft.com/office/officeart/2005/8/layout/hList6"/>
    <dgm:cxn modelId="{F7D7E7FB-34ED-4027-9CAE-E2EA5FD3B43A}" type="presParOf" srcId="{BE4DDC9C-5C8B-475D-9742-3F3C92EC708B}" destId="{3828874F-77DB-4AB8-863C-735169097715}" srcOrd="2" destOrd="0" presId="urn:microsoft.com/office/officeart/2005/8/layout/hList6"/>
    <dgm:cxn modelId="{AAE22A42-1AFB-4D1F-BB76-4059B22D6D2E}" type="presParOf" srcId="{BE4DDC9C-5C8B-475D-9742-3F3C92EC708B}" destId="{339CD202-1299-4939-A2F9-93A128E1F895}" srcOrd="3" destOrd="0" presId="urn:microsoft.com/office/officeart/2005/8/layout/hList6"/>
    <dgm:cxn modelId="{0446780E-0DD6-4DE5-81B2-2E01116DFC40}" type="presParOf" srcId="{BE4DDC9C-5C8B-475D-9742-3F3C92EC708B}" destId="{C1F8DE65-9B18-438B-B2E7-40360A71709B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94C99-9227-4C9F-B66A-48802FEEA0AE}">
      <dsp:nvSpPr>
        <dsp:cNvPr id="0" name=""/>
        <dsp:cNvSpPr/>
      </dsp:nvSpPr>
      <dsp:spPr>
        <a:xfrm>
          <a:off x="2431193" y="640493"/>
          <a:ext cx="4281613" cy="4281613"/>
        </a:xfrm>
        <a:prstGeom prst="blockArc">
          <a:avLst>
            <a:gd name="adj1" fmla="val 10800000"/>
            <a:gd name="adj2" fmla="val 16200000"/>
            <a:gd name="adj3" fmla="val 4636"/>
          </a:avLst>
        </a:prstGeom>
        <a:solidFill>
          <a:schemeClr val="accent2">
            <a:shade val="90000"/>
            <a:hueOff val="-20501"/>
            <a:satOff val="-3472"/>
            <a:lumOff val="1605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393607-21C3-43B5-9D9C-3AB4BA076F10}">
      <dsp:nvSpPr>
        <dsp:cNvPr id="0" name=""/>
        <dsp:cNvSpPr/>
      </dsp:nvSpPr>
      <dsp:spPr>
        <a:xfrm>
          <a:off x="2431193" y="640493"/>
          <a:ext cx="4281613" cy="4281613"/>
        </a:xfrm>
        <a:prstGeom prst="blockArc">
          <a:avLst>
            <a:gd name="adj1" fmla="val 5400000"/>
            <a:gd name="adj2" fmla="val 10800000"/>
            <a:gd name="adj3" fmla="val 4636"/>
          </a:avLst>
        </a:prstGeom>
        <a:solidFill>
          <a:schemeClr val="accent2">
            <a:shade val="90000"/>
            <a:hueOff val="-41001"/>
            <a:satOff val="-6944"/>
            <a:lumOff val="3211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413185-7DB4-4EF9-9ED3-D03E3F00E755}">
      <dsp:nvSpPr>
        <dsp:cNvPr id="0" name=""/>
        <dsp:cNvSpPr/>
      </dsp:nvSpPr>
      <dsp:spPr>
        <a:xfrm>
          <a:off x="2431193" y="640493"/>
          <a:ext cx="4281613" cy="4281613"/>
        </a:xfrm>
        <a:prstGeom prst="blockArc">
          <a:avLst>
            <a:gd name="adj1" fmla="val 0"/>
            <a:gd name="adj2" fmla="val 5400000"/>
            <a:gd name="adj3" fmla="val 4636"/>
          </a:avLst>
        </a:prstGeom>
        <a:solidFill>
          <a:schemeClr val="accent2">
            <a:shade val="90000"/>
            <a:hueOff val="-20501"/>
            <a:satOff val="-3472"/>
            <a:lumOff val="1605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D15B5F-9BCA-49A7-AAE4-E22A6C93442C}">
      <dsp:nvSpPr>
        <dsp:cNvPr id="0" name=""/>
        <dsp:cNvSpPr/>
      </dsp:nvSpPr>
      <dsp:spPr>
        <a:xfrm>
          <a:off x="2431193" y="640493"/>
          <a:ext cx="4281613" cy="4281613"/>
        </a:xfrm>
        <a:prstGeom prst="blockArc">
          <a:avLst>
            <a:gd name="adj1" fmla="val 16200000"/>
            <a:gd name="adj2" fmla="val 0"/>
            <a:gd name="adj3" fmla="val 4636"/>
          </a:avLst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3192A-0AE0-4CE4-B3D5-4C4B82F4B036}">
      <dsp:nvSpPr>
        <dsp:cNvPr id="0" name=""/>
        <dsp:cNvSpPr/>
      </dsp:nvSpPr>
      <dsp:spPr>
        <a:xfrm>
          <a:off x="3587501" y="1796801"/>
          <a:ext cx="1968996" cy="1968996"/>
        </a:xfrm>
        <a:prstGeom prst="ellipse">
          <a:avLst/>
        </a:prstGeom>
        <a:solidFill>
          <a:schemeClr val="accent2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>
              <a:latin typeface="Century Gothic" panose="020B0502020202020204" pitchFamily="34" charset="0"/>
            </a:rPr>
            <a:t>Problem?</a:t>
          </a:r>
        </a:p>
      </dsp:txBody>
      <dsp:txXfrm>
        <a:off x="3875854" y="2085154"/>
        <a:ext cx="1392290" cy="1392290"/>
      </dsp:txXfrm>
    </dsp:sp>
    <dsp:sp modelId="{80DDD0BD-0ACE-487E-AE6E-A32B1215ED78}">
      <dsp:nvSpPr>
        <dsp:cNvPr id="0" name=""/>
        <dsp:cNvSpPr/>
      </dsp:nvSpPr>
      <dsp:spPr>
        <a:xfrm>
          <a:off x="3882851" y="963"/>
          <a:ext cx="1378297" cy="1378297"/>
        </a:xfrm>
        <a:prstGeom prst="ellipse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entury Gothic" panose="020B0502020202020204" pitchFamily="34" charset="0"/>
            </a:rPr>
            <a:t>Non Intuitive Behavior</a:t>
          </a:r>
        </a:p>
      </dsp:txBody>
      <dsp:txXfrm>
        <a:off x="4084698" y="202810"/>
        <a:ext cx="974603" cy="974603"/>
      </dsp:txXfrm>
    </dsp:sp>
    <dsp:sp modelId="{6861B7FD-D056-4B0C-B78A-82855409FFFC}">
      <dsp:nvSpPr>
        <dsp:cNvPr id="0" name=""/>
        <dsp:cNvSpPr/>
      </dsp:nvSpPr>
      <dsp:spPr>
        <a:xfrm>
          <a:off x="5974039" y="2092151"/>
          <a:ext cx="1378297" cy="1378297"/>
        </a:xfrm>
        <a:prstGeom prst="ellipse">
          <a:avLst/>
        </a:prstGeom>
        <a:solidFill>
          <a:schemeClr val="accent2">
            <a:shade val="50000"/>
            <a:hueOff val="-20742"/>
            <a:satOff val="-4204"/>
            <a:lumOff val="231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Century Gothic" panose="020B0502020202020204" pitchFamily="34" charset="0"/>
            </a:rPr>
            <a:t>Inadequacy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entury Gothic" panose="020B0502020202020204" pitchFamily="34" charset="0"/>
            </a:rPr>
            <a:t>In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entury Gothic" panose="020B0502020202020204" pitchFamily="34" charset="0"/>
            </a:rPr>
            <a:t>Cyber Security</a:t>
          </a:r>
          <a:endParaRPr lang="en-IN" sz="1200" kern="1200" dirty="0">
            <a:latin typeface="Century Gothic" panose="020B0502020202020204" pitchFamily="34" charset="0"/>
          </a:endParaRPr>
        </a:p>
      </dsp:txBody>
      <dsp:txXfrm>
        <a:off x="6175886" y="2293998"/>
        <a:ext cx="974603" cy="974603"/>
      </dsp:txXfrm>
    </dsp:sp>
    <dsp:sp modelId="{D0F50A8D-01BD-4724-A7C6-6228CCBA74E0}">
      <dsp:nvSpPr>
        <dsp:cNvPr id="0" name=""/>
        <dsp:cNvSpPr/>
      </dsp:nvSpPr>
      <dsp:spPr>
        <a:xfrm>
          <a:off x="3882851" y="4183339"/>
          <a:ext cx="1378297" cy="1378297"/>
        </a:xfrm>
        <a:prstGeom prst="ellipse">
          <a:avLst/>
        </a:prstGeom>
        <a:solidFill>
          <a:schemeClr val="accent2">
            <a:shade val="50000"/>
            <a:hueOff val="-41484"/>
            <a:satOff val="-8409"/>
            <a:lumOff val="462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0" i="0" kern="1200" dirty="0">
              <a:solidFill>
                <a:schemeClr val="tx1">
                  <a:lumMod val="75000"/>
                  <a:lumOff val="25000"/>
                </a:schemeClr>
              </a:solidFill>
              <a:latin typeface="Century Gothic" panose="020B0502020202020204" pitchFamily="34" charset="0"/>
            </a:rPr>
            <a:t>Emotions Are Subjective</a:t>
          </a:r>
          <a:endParaRPr lang="en-IN" sz="1200" kern="1200" dirty="0">
            <a:solidFill>
              <a:schemeClr val="tx1">
                <a:lumMod val="75000"/>
                <a:lumOff val="25000"/>
              </a:schemeClr>
            </a:solidFill>
            <a:latin typeface="Century Gothic" panose="020B0502020202020204" pitchFamily="34" charset="0"/>
          </a:endParaRPr>
        </a:p>
      </dsp:txBody>
      <dsp:txXfrm>
        <a:off x="4084698" y="4385186"/>
        <a:ext cx="974603" cy="974603"/>
      </dsp:txXfrm>
    </dsp:sp>
    <dsp:sp modelId="{180E4226-B363-43E6-9DAA-DB36B6E1CE2F}">
      <dsp:nvSpPr>
        <dsp:cNvPr id="0" name=""/>
        <dsp:cNvSpPr/>
      </dsp:nvSpPr>
      <dsp:spPr>
        <a:xfrm>
          <a:off x="1791663" y="2092151"/>
          <a:ext cx="1378297" cy="1378297"/>
        </a:xfrm>
        <a:prstGeom prst="ellipse">
          <a:avLst/>
        </a:prstGeom>
        <a:solidFill>
          <a:schemeClr val="accent2">
            <a:shade val="50000"/>
            <a:hueOff val="-20742"/>
            <a:satOff val="-4204"/>
            <a:lumOff val="2312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>
              <a:latin typeface="Century Gothic" panose="020B0502020202020204" pitchFamily="34" charset="0"/>
            </a:rPr>
            <a:t>Human Machine </a:t>
          </a:r>
          <a:r>
            <a:rPr lang="en-US" sz="1200" kern="1200" dirty="0">
              <a:latin typeface="Century Gothic" panose="020B0502020202020204" pitchFamily="34" charset="0"/>
            </a:rPr>
            <a:t>Interaction</a:t>
          </a:r>
          <a:endParaRPr lang="en-IN" sz="1200" kern="1200" dirty="0">
            <a:latin typeface="Century Gothic" panose="020B0502020202020204" pitchFamily="34" charset="0"/>
          </a:endParaRPr>
        </a:p>
      </dsp:txBody>
      <dsp:txXfrm>
        <a:off x="1993510" y="2293998"/>
        <a:ext cx="974603" cy="9746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5AA32A-5648-4D62-B75F-848EE091A19D}">
      <dsp:nvSpPr>
        <dsp:cNvPr id="0" name=""/>
        <dsp:cNvSpPr/>
      </dsp:nvSpPr>
      <dsp:spPr>
        <a:xfrm>
          <a:off x="195392" y="753060"/>
          <a:ext cx="1150904" cy="1149655"/>
        </a:xfrm>
        <a:prstGeom prst="ellipse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Century Gothic" panose="020B0502020202020204" pitchFamily="34" charset="0"/>
            </a:rPr>
            <a:t>Voice</a:t>
          </a:r>
        </a:p>
      </dsp:txBody>
      <dsp:txXfrm>
        <a:off x="363938" y="921423"/>
        <a:ext cx="813812" cy="812929"/>
      </dsp:txXfrm>
    </dsp:sp>
    <dsp:sp modelId="{6DD442BD-7130-4317-BAF5-595A97C4E545}">
      <dsp:nvSpPr>
        <dsp:cNvPr id="0" name=""/>
        <dsp:cNvSpPr/>
      </dsp:nvSpPr>
      <dsp:spPr>
        <a:xfrm>
          <a:off x="492342" y="1980696"/>
          <a:ext cx="557003" cy="557003"/>
        </a:xfrm>
        <a:prstGeom prst="mathPlus">
          <a:avLst/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900" kern="1200" dirty="0"/>
        </a:p>
      </dsp:txBody>
      <dsp:txXfrm>
        <a:off x="566173" y="2193694"/>
        <a:ext cx="409341" cy="131007"/>
      </dsp:txXfrm>
    </dsp:sp>
    <dsp:sp modelId="{A0228A17-23F4-4059-9676-A38175E0047A}">
      <dsp:nvSpPr>
        <dsp:cNvPr id="0" name=""/>
        <dsp:cNvSpPr/>
      </dsp:nvSpPr>
      <dsp:spPr>
        <a:xfrm>
          <a:off x="426" y="2615680"/>
          <a:ext cx="1540835" cy="1508058"/>
        </a:xfrm>
        <a:prstGeom prst="ellipse">
          <a:avLst/>
        </a:prstGeom>
        <a:solidFill>
          <a:schemeClr val="accent2">
            <a:shade val="80000"/>
            <a:hueOff val="-17936"/>
            <a:satOff val="-2012"/>
            <a:lumOff val="128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230" tIns="62230" rIns="62230" bIns="6223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latin typeface="Century Gothic" panose="020B0502020202020204" pitchFamily="34" charset="0"/>
            </a:rPr>
            <a:t>A.I.</a:t>
          </a:r>
        </a:p>
      </dsp:txBody>
      <dsp:txXfrm>
        <a:off x="226076" y="2836530"/>
        <a:ext cx="1089535" cy="1066358"/>
      </dsp:txXfrm>
    </dsp:sp>
    <dsp:sp modelId="{CB558ADB-C812-452B-9786-2F0D7447AD3D}">
      <dsp:nvSpPr>
        <dsp:cNvPr id="0" name=""/>
        <dsp:cNvSpPr/>
      </dsp:nvSpPr>
      <dsp:spPr>
        <a:xfrm rot="21421622">
          <a:off x="1476762" y="2074489"/>
          <a:ext cx="479950" cy="43141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-35851"/>
            <a:satOff val="-4207"/>
            <a:lumOff val="2301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800" kern="1200" dirty="0"/>
        </a:p>
      </dsp:txBody>
      <dsp:txXfrm>
        <a:off x="1476849" y="2164129"/>
        <a:ext cx="350524" cy="258851"/>
      </dsp:txXfrm>
    </dsp:sp>
    <dsp:sp modelId="{1EB5C604-8784-46EC-A5A5-277272E91765}">
      <dsp:nvSpPr>
        <dsp:cNvPr id="0" name=""/>
        <dsp:cNvSpPr/>
      </dsp:nvSpPr>
      <dsp:spPr>
        <a:xfrm>
          <a:off x="2110834" y="1358581"/>
          <a:ext cx="1920702" cy="1920702"/>
        </a:xfrm>
        <a:prstGeom prst="ellipse">
          <a:avLst/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kern="1200" dirty="0">
              <a:solidFill>
                <a:schemeClr val="tx1">
                  <a:lumMod val="95000"/>
                  <a:lumOff val="5000"/>
                </a:schemeClr>
              </a:solidFill>
              <a:latin typeface="Century Gothic" panose="020B0502020202020204" pitchFamily="34" charset="0"/>
            </a:rPr>
            <a:t>Emotion Recognition</a:t>
          </a:r>
          <a:endParaRPr lang="en-IN" sz="1700" b="0" kern="1200" dirty="0">
            <a:solidFill>
              <a:schemeClr val="tx1">
                <a:lumMod val="95000"/>
                <a:lumOff val="5000"/>
              </a:schemeClr>
            </a:solidFill>
            <a:latin typeface="Century Gothic" panose="020B0502020202020204" pitchFamily="34" charset="0"/>
          </a:endParaRPr>
        </a:p>
      </dsp:txBody>
      <dsp:txXfrm>
        <a:off x="2392114" y="1639861"/>
        <a:ext cx="1358142" cy="13581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4BAE6E-550B-469B-9C96-6890B635AB43}">
      <dsp:nvSpPr>
        <dsp:cNvPr id="0" name=""/>
        <dsp:cNvSpPr/>
      </dsp:nvSpPr>
      <dsp:spPr>
        <a:xfrm>
          <a:off x="753" y="506884"/>
          <a:ext cx="1916143" cy="1055281"/>
        </a:xfrm>
        <a:prstGeom prst="chevron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111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50" b="0" kern="1200" dirty="0">
              <a:latin typeface="Century Gothic" panose="020B0502020202020204" pitchFamily="34" charset="0"/>
            </a:rPr>
            <a:t>Signal Acquisition</a:t>
          </a:r>
        </a:p>
      </dsp:txBody>
      <dsp:txXfrm>
        <a:off x="528394" y="506884"/>
        <a:ext cx="860862" cy="1055281"/>
      </dsp:txXfrm>
    </dsp:sp>
    <dsp:sp modelId="{76CBAFBB-D766-4C9F-9E75-0F30AB3D91DA}">
      <dsp:nvSpPr>
        <dsp:cNvPr id="0" name=""/>
        <dsp:cNvSpPr/>
      </dsp:nvSpPr>
      <dsp:spPr>
        <a:xfrm>
          <a:off x="1770247" y="506884"/>
          <a:ext cx="2240049" cy="1055281"/>
        </a:xfrm>
        <a:prstGeom prst="chevron">
          <a:avLst/>
        </a:prstGeom>
        <a:solidFill>
          <a:schemeClr val="accent2">
            <a:shade val="80000"/>
            <a:hueOff val="-17936"/>
            <a:satOff val="-2012"/>
            <a:lumOff val="128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entury Gothic" panose="020B0502020202020204" pitchFamily="34" charset="0"/>
            </a:rPr>
            <a:t>Feature Extraction</a:t>
          </a:r>
          <a:endParaRPr lang="en-IN" sz="1200" kern="1200" dirty="0">
            <a:latin typeface="Century Gothic" panose="020B0502020202020204" pitchFamily="34" charset="0"/>
          </a:endParaRPr>
        </a:p>
      </dsp:txBody>
      <dsp:txXfrm>
        <a:off x="2297888" y="506884"/>
        <a:ext cx="1184768" cy="1055281"/>
      </dsp:txXfrm>
    </dsp:sp>
    <dsp:sp modelId="{7FF8071D-555D-445D-BF5D-A62B980ACF0A}">
      <dsp:nvSpPr>
        <dsp:cNvPr id="0" name=""/>
        <dsp:cNvSpPr/>
      </dsp:nvSpPr>
      <dsp:spPr>
        <a:xfrm>
          <a:off x="3863646" y="506884"/>
          <a:ext cx="2227671" cy="1055281"/>
        </a:xfrm>
        <a:prstGeom prst="chevron">
          <a:avLst/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Emotion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Recognition</a:t>
          </a:r>
          <a:endParaRPr lang="en-IN" sz="1400" kern="1200" dirty="0">
            <a:solidFill>
              <a:schemeClr val="tx1">
                <a:lumMod val="85000"/>
                <a:lumOff val="15000"/>
              </a:schemeClr>
            </a:solidFill>
            <a:latin typeface="Century Gothic" panose="020B0502020202020204" pitchFamily="34" charset="0"/>
          </a:endParaRPr>
        </a:p>
      </dsp:txBody>
      <dsp:txXfrm>
        <a:off x="4391287" y="506884"/>
        <a:ext cx="1172390" cy="10552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68139D-FDBA-4A78-8E29-66C36E289C8D}">
      <dsp:nvSpPr>
        <dsp:cNvPr id="0" name=""/>
        <dsp:cNvSpPr/>
      </dsp:nvSpPr>
      <dsp:spPr>
        <a:xfrm>
          <a:off x="2408" y="960842"/>
          <a:ext cx="2416952" cy="2416952"/>
        </a:xfrm>
        <a:prstGeom prst="ellipse">
          <a:avLst/>
        </a:prstGeom>
        <a:solidFill>
          <a:schemeClr val="accent2">
            <a:shade val="80000"/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3013" tIns="25400" rIns="133013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Enhance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User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Interface</a:t>
          </a:r>
          <a:endParaRPr lang="en-IN" sz="2000" kern="1200" dirty="0">
            <a:latin typeface="Century Gothic" panose="020B0502020202020204" pitchFamily="34" charset="0"/>
          </a:endParaRPr>
        </a:p>
      </dsp:txBody>
      <dsp:txXfrm>
        <a:off x="356362" y="1314796"/>
        <a:ext cx="1709044" cy="1709044"/>
      </dsp:txXfrm>
    </dsp:sp>
    <dsp:sp modelId="{0FF23CF8-523B-42CF-80A2-05B7C0F5FBDD}">
      <dsp:nvSpPr>
        <dsp:cNvPr id="0" name=""/>
        <dsp:cNvSpPr/>
      </dsp:nvSpPr>
      <dsp:spPr>
        <a:xfrm>
          <a:off x="1935970" y="960842"/>
          <a:ext cx="2416952" cy="2416952"/>
        </a:xfrm>
        <a:prstGeom prst="ellipse">
          <a:avLst/>
        </a:prstGeom>
        <a:solidFill>
          <a:schemeClr val="accent2">
            <a:shade val="80000"/>
            <a:alpha val="50000"/>
            <a:hueOff val="-11957"/>
            <a:satOff val="-1341"/>
            <a:lumOff val="8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3013" tIns="25400" rIns="133013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0" i="0" kern="1200" dirty="0">
              <a:latin typeface="Century Gothic" panose="020B0502020202020204" pitchFamily="34" charset="0"/>
            </a:rPr>
            <a:t>Emotionally Intelligent Robotics</a:t>
          </a:r>
          <a:endParaRPr lang="en-IN" sz="2000" kern="1200" dirty="0">
            <a:latin typeface="Century Gothic" panose="020B0502020202020204" pitchFamily="34" charset="0"/>
          </a:endParaRPr>
        </a:p>
      </dsp:txBody>
      <dsp:txXfrm>
        <a:off x="2289924" y="1314796"/>
        <a:ext cx="1709044" cy="1709044"/>
      </dsp:txXfrm>
    </dsp:sp>
    <dsp:sp modelId="{795259C1-53EB-47EC-A3B9-DA48F3547D2D}">
      <dsp:nvSpPr>
        <dsp:cNvPr id="0" name=""/>
        <dsp:cNvSpPr/>
      </dsp:nvSpPr>
      <dsp:spPr>
        <a:xfrm>
          <a:off x="3958829" y="985833"/>
          <a:ext cx="2416952" cy="2416952"/>
        </a:xfrm>
        <a:prstGeom prst="ellipse">
          <a:avLst/>
        </a:prstGeom>
        <a:solidFill>
          <a:schemeClr val="accent2">
            <a:shade val="80000"/>
            <a:alpha val="50000"/>
            <a:hueOff val="-23915"/>
            <a:satOff val="-2683"/>
            <a:lumOff val="1712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3013" tIns="25400" rIns="133013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Cyber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Security</a:t>
          </a:r>
          <a:endParaRPr lang="en-IN" sz="2000" kern="1200" dirty="0">
            <a:latin typeface="Century Gothic" panose="020B0502020202020204" pitchFamily="34" charset="0"/>
          </a:endParaRPr>
        </a:p>
      </dsp:txBody>
      <dsp:txXfrm>
        <a:off x="4312783" y="1339787"/>
        <a:ext cx="1709044" cy="1709044"/>
      </dsp:txXfrm>
    </dsp:sp>
    <dsp:sp modelId="{C3DDBD07-B287-4572-A393-F1A35568AECC}">
      <dsp:nvSpPr>
        <dsp:cNvPr id="0" name=""/>
        <dsp:cNvSpPr/>
      </dsp:nvSpPr>
      <dsp:spPr>
        <a:xfrm>
          <a:off x="5803094" y="960842"/>
          <a:ext cx="2416952" cy="2416952"/>
        </a:xfrm>
        <a:prstGeom prst="ellipse">
          <a:avLst/>
        </a:prstGeom>
        <a:solidFill>
          <a:schemeClr val="accent2">
            <a:shade val="80000"/>
            <a:alpha val="5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33013" tIns="25400" rIns="133013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Century Gothic" panose="020B0502020202020204" pitchFamily="34" charset="0"/>
            </a:rPr>
            <a:t>Improve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Online</a:t>
          </a:r>
          <a:endParaRPr lang="en-IN" sz="2000" kern="1200" dirty="0">
            <a:latin typeface="Century Gothic" panose="020B0502020202020204" pitchFamily="34" charset="0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Century Gothic" panose="020B0502020202020204" pitchFamily="34" charset="0"/>
            </a:rPr>
            <a:t>Learning</a:t>
          </a:r>
          <a:endParaRPr lang="en-IN" sz="2000" kern="1200" dirty="0">
            <a:latin typeface="Century Gothic" panose="020B0502020202020204" pitchFamily="34" charset="0"/>
          </a:endParaRPr>
        </a:p>
      </dsp:txBody>
      <dsp:txXfrm>
        <a:off x="6157048" y="1314796"/>
        <a:ext cx="1709044" cy="170904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BF17D5-3E30-42AE-A1D8-B422DFD29B62}">
      <dsp:nvSpPr>
        <dsp:cNvPr id="0" name=""/>
        <dsp:cNvSpPr/>
      </dsp:nvSpPr>
      <dsp:spPr>
        <a:xfrm rot="16200000">
          <a:off x="-747903" y="748514"/>
          <a:ext cx="3979340" cy="2482311"/>
        </a:xfrm>
        <a:prstGeom prst="flowChartManualOperation">
          <a:avLst/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10160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latin typeface="Century Gothic" panose="020B0502020202020204" pitchFamily="34" charset="0"/>
            </a:rPr>
            <a:t>Ryerson Audio-Visual Database</a:t>
          </a:r>
          <a:r>
            <a:rPr lang="en-US" sz="1600" b="0" i="0" kern="1200" dirty="0">
              <a:latin typeface="Century Gothic" panose="020B0502020202020204" pitchFamily="34" charset="0"/>
            </a:rPr>
            <a:t> of Emotional Speech and Song Dataset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kern="1200" dirty="0">
              <a:latin typeface="Century Gothic" panose="020B0502020202020204" pitchFamily="34" charset="0"/>
            </a:rPr>
            <a:t>URL -</a:t>
          </a:r>
          <a:r>
            <a:rPr lang="en-IN" sz="1600" b="0" i="0" u="sng" kern="1200" dirty="0">
              <a:latin typeface="Century Gothic" panose="020B0502020202020204" pitchFamily="34" charset="0"/>
            </a:rPr>
            <a:t>https://drive.google.com/file/d/1wWsrN2Ep7x6lWqOXfr4rpKGYrJhWc8z7/view</a:t>
          </a:r>
          <a:endParaRPr lang="en-IN" sz="1600" b="0" u="sng" kern="1200" dirty="0">
            <a:latin typeface="Century Gothic" panose="020B0502020202020204" pitchFamily="34" charset="0"/>
          </a:endParaRPr>
        </a:p>
      </dsp:txBody>
      <dsp:txXfrm rot="5400000">
        <a:off x="612" y="795867"/>
        <a:ext cx="2482311" cy="2387604"/>
      </dsp:txXfrm>
    </dsp:sp>
    <dsp:sp modelId="{3828874F-77DB-4AB8-863C-735169097715}">
      <dsp:nvSpPr>
        <dsp:cNvPr id="0" name=""/>
        <dsp:cNvSpPr/>
      </dsp:nvSpPr>
      <dsp:spPr>
        <a:xfrm rot="16200000">
          <a:off x="2000472" y="687878"/>
          <a:ext cx="4114800" cy="2739042"/>
        </a:xfrm>
        <a:prstGeom prst="flowChartManualOperation">
          <a:avLst/>
        </a:prstGeom>
        <a:solidFill>
          <a:schemeClr val="accent2">
            <a:shade val="80000"/>
            <a:hueOff val="-17936"/>
            <a:satOff val="-2012"/>
            <a:lumOff val="128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i="0" kern="1200" dirty="0">
              <a:latin typeface="Century Gothic" panose="020B0502020202020204" pitchFamily="34" charset="0"/>
            </a:rPr>
            <a:t>RML</a:t>
          </a:r>
          <a:r>
            <a:rPr lang="en-IN" sz="2000" b="0" i="0" kern="1200" dirty="0">
              <a:latin typeface="Century Gothic" panose="020B0502020202020204" pitchFamily="34" charset="0"/>
            </a:rPr>
            <a:t> Emotional Database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>
              <a:latin typeface="Century Gothic" panose="020B0502020202020204" pitchFamily="34" charset="0"/>
            </a:rPr>
            <a:t>URL –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0" i="0" u="sng" kern="1200" dirty="0">
              <a:solidFill>
                <a:schemeClr val="bg1"/>
              </a:solidFill>
              <a:latin typeface="Century Gothic" panose="020B0502020202020204" pitchFamily="34" charset="0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http://www.rml.ryerson.ca/rml-emotion-database.html</a:t>
          </a:r>
          <a:endParaRPr lang="en-IN" sz="1600" u="sng" kern="1200" dirty="0">
            <a:solidFill>
              <a:schemeClr val="bg1"/>
            </a:solidFill>
            <a:latin typeface="Century Gothic" panose="020B0502020202020204" pitchFamily="34" charset="0"/>
          </a:endParaRPr>
        </a:p>
      </dsp:txBody>
      <dsp:txXfrm rot="5400000">
        <a:off x="2688351" y="822959"/>
        <a:ext cx="2739042" cy="2468880"/>
      </dsp:txXfrm>
    </dsp:sp>
    <dsp:sp modelId="{C1F8DE65-9B18-438B-B2E7-40360A71709B}">
      <dsp:nvSpPr>
        <dsp:cNvPr id="0" name=""/>
        <dsp:cNvSpPr/>
      </dsp:nvSpPr>
      <dsp:spPr>
        <a:xfrm rot="16200000">
          <a:off x="4944942" y="687878"/>
          <a:ext cx="4114800" cy="2739042"/>
        </a:xfrm>
        <a:prstGeom prst="flowChartManualOperation">
          <a:avLst/>
        </a:prstGeom>
        <a:solidFill>
          <a:schemeClr val="accent2">
            <a:shade val="80000"/>
            <a:hueOff val="-35872"/>
            <a:satOff val="-4024"/>
            <a:lumOff val="256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Berlin Database of Emotional Speech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rPr>
            <a:t>URL –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0" i="0" kern="12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http://pascal.kgw.tu-berlin.de/emodb/index-1280.html</a:t>
          </a:r>
          <a:endParaRPr lang="en-IN" sz="1600" kern="1200" dirty="0">
            <a:solidFill>
              <a:schemeClr val="tx1">
                <a:lumMod val="85000"/>
                <a:lumOff val="15000"/>
              </a:schemeClr>
            </a:solidFill>
            <a:latin typeface="Century Gothic" panose="020B0502020202020204" pitchFamily="34" charset="0"/>
          </a:endParaRPr>
        </a:p>
      </dsp:txBody>
      <dsp:txXfrm rot="5400000">
        <a:off x="5632821" y="822959"/>
        <a:ext cx="2739042" cy="2468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88709C98-B80A-4F28-AF74-CF08CF81A715}" type="datetime1">
              <a:rPr lang="en-US"/>
              <a:pPr/>
              <a:t>12/18/2020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4D112868-65FD-4572-A383-97DC0EC9B913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/>
        <a:cs typeface="MS PGothic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112868-65FD-4572-A383-97DC0EC9B91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617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LOGO.gif"/>
          <p:cNvPicPr>
            <a:picLocks noChangeAspect="1"/>
          </p:cNvPicPr>
          <p:nvPr userDrawn="1"/>
        </p:nvPicPr>
        <p:blipFill>
          <a:blip r:embed="rId2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5" name="Group 7"/>
          <p:cNvGrpSpPr>
            <a:grpSpLocks/>
          </p:cNvGrpSpPr>
          <p:nvPr userDrawn="1"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6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7" name="Picture 9" descr="LOGO.gif"/>
            <p:cNvPicPr>
              <a:picLocks noChangeAspect="1"/>
            </p:cNvPicPr>
            <p:nvPr/>
          </p:nvPicPr>
          <p:blipFill>
            <a:blip r:embed="rId2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Rectangle 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DF5B256-931F-40A0-BC73-FE5211075C35}" type="datetime1">
              <a:rPr lang="en-US"/>
              <a:pPr/>
              <a:t>12/18/2020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BD8F058-9003-4658-AA47-7D4800AF7EA2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14" name="Picture 13" descr="logo"/>
          <p:cNvPicPr/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80120" y="190500"/>
            <a:ext cx="2024130" cy="6477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16292-3725-4763-8973-4C59F0403D99}" type="datetimeFigureOut">
              <a:rPr lang="en-US" dirty="0"/>
              <a:t>12/18/2020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78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2386" y="2194560"/>
            <a:ext cx="3566160" cy="397764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3168" y="2194560"/>
            <a:ext cx="3566160" cy="397764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1FFFF-984A-4EE5-9BF2-EC9310C878F1}" type="datetimeFigureOut">
              <a:rPr lang="en-US" dirty="0"/>
              <a:t>12/18/2020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635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64770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3716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7BE7C4ED-81C0-4682-BCCB-104FB5DDBDCB}" type="datetime1">
              <a:rPr lang="en-US"/>
              <a:pPr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fld id="{775DC763-8AAC-4A07-A453-38B55A3783B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1" name="Rectangle 11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endParaRPr lang="en-US">
              <a:latin typeface="Calibri" pitchFamily="34" charset="0"/>
            </a:endParaRPr>
          </a:p>
        </p:txBody>
      </p:sp>
      <p:sp>
        <p:nvSpPr>
          <p:cNvPr id="8" name="Rectangle 11"/>
          <p:cNvSpPr>
            <a:spLocks noChangeArrowheads="1"/>
          </p:cNvSpPr>
          <p:nvPr/>
        </p:nvSpPr>
        <p:spPr bwMode="auto">
          <a:xfrm flipV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  <a:effectLst/>
          <a:scene3d>
            <a:camera prst="orthographicFront"/>
            <a:lightRig rig="threePt" dir="t"/>
          </a:scene3d>
          <a:sp3d>
            <a:bevelB/>
          </a:sp3d>
        </p:spPr>
        <p:txBody>
          <a:bodyPr wrap="none" anchor="ctr"/>
          <a:lstStyle/>
          <a:p>
            <a:pPr>
              <a:defRPr/>
            </a:pPr>
            <a:endParaRPr lang="en-US">
              <a:latin typeface="Calibri" charset="0"/>
              <a:ea typeface="ＭＳ Ｐゴシック" charset="-128"/>
            </a:endParaRPr>
          </a:p>
        </p:txBody>
      </p:sp>
      <p:pic>
        <p:nvPicPr>
          <p:cNvPr id="1035" name="Picture 10" descr="LOGO.gif"/>
          <p:cNvPicPr>
            <a:picLocks noChangeAspect="1"/>
          </p:cNvPicPr>
          <p:nvPr/>
        </p:nvPicPr>
        <p:blipFill>
          <a:blip r:embed="rId5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6" name="Picture 10" descr="LOGO.gif"/>
          <p:cNvPicPr>
            <a:picLocks noChangeAspect="1"/>
          </p:cNvPicPr>
          <p:nvPr/>
        </p:nvPicPr>
        <p:blipFill>
          <a:blip r:embed="rId5"/>
          <a:srcRect b="10713"/>
          <a:stretch>
            <a:fillRect/>
          </a:stretch>
        </p:blipFill>
        <p:spPr bwMode="auto">
          <a:xfrm>
            <a:off x="6553200" y="228600"/>
            <a:ext cx="2057400" cy="6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037" name="Group 7"/>
          <p:cNvGrpSpPr>
            <a:grpSpLocks/>
          </p:cNvGrpSpPr>
          <p:nvPr/>
        </p:nvGrpSpPr>
        <p:grpSpPr bwMode="auto"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1039" name="Rectangle 11"/>
            <p:cNvSpPr>
              <a:spLocks noChangeArrowheads="1"/>
            </p:cNvSpPr>
            <p:nvPr/>
          </p:nvSpPr>
          <p:spPr bwMode="auto"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>
                <a:latin typeface="Calibri" pitchFamily="34" charset="0"/>
              </a:endParaRPr>
            </a:p>
          </p:txBody>
        </p:sp>
        <p:pic>
          <p:nvPicPr>
            <p:cNvPr id="1040" name="Picture 9" descr="LOGO.gif"/>
            <p:cNvPicPr>
              <a:picLocks noChangeAspect="1"/>
            </p:cNvPicPr>
            <p:nvPr/>
          </p:nvPicPr>
          <p:blipFill>
            <a:blip r:embed="rId5"/>
            <a:srcRect b="10713"/>
            <a:stretch>
              <a:fillRect/>
            </a:stretch>
          </p:blipFill>
          <p:spPr bwMode="auto">
            <a:xfrm>
              <a:off x="6502400" y="4152900"/>
              <a:ext cx="2057400" cy="6350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Rectangle 1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pic>
        <p:nvPicPr>
          <p:cNvPr id="1038" name="Picture 15" descr="logo.jpg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6553200" y="228600"/>
            <a:ext cx="1920875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505" r:id="rId1"/>
    <p:sldLayoutId id="2147484506" r:id="rId2"/>
    <p:sldLayoutId id="2147484507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000" kern="1200">
          <a:solidFill>
            <a:schemeClr val="tx1"/>
          </a:solidFill>
          <a:latin typeface="+mj-lt"/>
          <a:ea typeface="MS PGothic"/>
          <a:cs typeface="MS PGothic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MS PGothic"/>
          <a:cs typeface="MS PGothic"/>
        </a:defRPr>
      </a:lvl5pPr>
      <a:lvl6pPr marL="4572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/>
          <a:cs typeface="MS PGothic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/>
          <a:cs typeface="MS PGothic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/>
          <a:cs typeface="MS PGothic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/>
          <a:cs typeface="MS PGothic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10" Type="http://schemas.openxmlformats.org/officeDocument/2006/relationships/image" Target="../media/image12.jpg"/><Relationship Id="rId4" Type="http://schemas.openxmlformats.org/officeDocument/2006/relationships/image" Target="../media/image6.jp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/>
          <p:cNvSpPr txBox="1">
            <a:spLocks noChangeArrowheads="1"/>
          </p:cNvSpPr>
          <p:nvPr/>
        </p:nvSpPr>
        <p:spPr bwMode="auto">
          <a:xfrm>
            <a:off x="1219200" y="914400"/>
            <a:ext cx="6553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tIns="33120" anchor="ctr"/>
          <a:lstStyle/>
          <a:p>
            <a: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n-US" sz="5400" b="1" dirty="0">
                <a:latin typeface="Century Gothic" panose="020B0502020202020204" pitchFamily="34" charset="0"/>
              </a:rPr>
              <a:t>Speech Emotion Recognition </a:t>
            </a:r>
            <a:r>
              <a:rPr lang="en-US" sz="5400" b="1" dirty="0"/>
              <a:t>(SER)</a:t>
            </a:r>
            <a:endParaRPr lang="en-US" sz="5400" b="1" dirty="0">
              <a:solidFill>
                <a:srgbClr val="3A30FA"/>
              </a:solidFill>
              <a:latin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76500" y="2718643"/>
            <a:ext cx="4038600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Presented</a:t>
            </a:r>
          </a:p>
          <a:p>
            <a:pPr algn="ctr"/>
            <a:r>
              <a:rPr lang="en-US" dirty="0"/>
              <a:t>By</a:t>
            </a:r>
          </a:p>
          <a:p>
            <a:pPr algn="ctr"/>
            <a:r>
              <a:rPr lang="en-US" b="1" dirty="0">
                <a:latin typeface="Century Gothic" panose="020B0502020202020204" pitchFamily="34" charset="0"/>
              </a:rPr>
              <a:t>Parth Ahuja(1811981220)</a:t>
            </a:r>
          </a:p>
          <a:p>
            <a:pPr algn="ctr"/>
            <a:r>
              <a:rPr lang="en-US" b="1" dirty="0" err="1">
                <a:latin typeface="Century Gothic" panose="020B0502020202020204" pitchFamily="34" charset="0"/>
              </a:rPr>
              <a:t>Atishaya</a:t>
            </a:r>
            <a:r>
              <a:rPr lang="en-US" b="1" dirty="0">
                <a:latin typeface="Century Gothic" panose="020B0502020202020204" pitchFamily="34" charset="0"/>
              </a:rPr>
              <a:t> Jain(1811981080)</a:t>
            </a:r>
          </a:p>
          <a:p>
            <a:pPr algn="ctr"/>
            <a:r>
              <a:rPr lang="en-US" b="1" dirty="0">
                <a:latin typeface="Century Gothic" panose="020B0502020202020204" pitchFamily="34" charset="0"/>
              </a:rPr>
              <a:t>Deepak(1811981097)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9641" y="4334470"/>
            <a:ext cx="5891421" cy="1287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dirty="0"/>
              <a:t>Under the supervision 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Of</a:t>
            </a:r>
          </a:p>
          <a:p>
            <a:pPr algn="ctr">
              <a:lnSpc>
                <a:spcPct val="150000"/>
              </a:lnSpc>
            </a:pPr>
            <a:r>
              <a:rPr lang="en-US" dirty="0"/>
              <a:t>(Dr. </a:t>
            </a:r>
            <a:r>
              <a:rPr lang="en-US" b="1" dirty="0" err="1"/>
              <a:t>Ashutosh</a:t>
            </a:r>
            <a:r>
              <a:rPr lang="en-US" b="1" dirty="0"/>
              <a:t> Kumar Dubey </a:t>
            </a:r>
            <a:r>
              <a:rPr lang="en-US" dirty="0"/>
              <a:t>and Ms. </a:t>
            </a:r>
            <a:r>
              <a:rPr lang="en-US" b="1" dirty="0" err="1"/>
              <a:t>Ravita</a:t>
            </a:r>
            <a:r>
              <a:rPr lang="en-US" b="1" dirty="0"/>
              <a:t> </a:t>
            </a:r>
            <a:r>
              <a:rPr lang="en-US" b="1" dirty="0" err="1"/>
              <a:t>Chahar</a:t>
            </a:r>
            <a:r>
              <a:rPr lang="en-US" b="1" dirty="0"/>
              <a:t> </a:t>
            </a:r>
            <a:r>
              <a:rPr lang="en-US" dirty="0"/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5943600"/>
            <a:ext cx="594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Department of Computer Science and Engineering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6A956-F6F5-4DCC-91D0-FAE6A611A4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2286000"/>
            <a:ext cx="3835146" cy="3886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z="1900" b="1" dirty="0" err="1">
                <a:latin typeface="Century Gothic" panose="020B0502020202020204" pitchFamily="34" charset="0"/>
              </a:rPr>
              <a:t>Librosa</a:t>
            </a:r>
            <a:r>
              <a:rPr lang="en-IN" sz="1900" dirty="0">
                <a:latin typeface="Century Gothic" panose="020B0502020202020204" pitchFamily="34" charset="0"/>
              </a:rPr>
              <a:t> Library will be used for analysing audio.</a:t>
            </a:r>
          </a:p>
          <a:p>
            <a:pPr>
              <a:lnSpc>
                <a:spcPct val="100000"/>
              </a:lnSpc>
            </a:pPr>
            <a:r>
              <a:rPr lang="en-IN" sz="1900" dirty="0">
                <a:latin typeface="Century Gothic" panose="020B0502020202020204" pitchFamily="34" charset="0"/>
              </a:rPr>
              <a:t>For using </a:t>
            </a:r>
            <a:r>
              <a:rPr lang="en-IN" sz="1900" b="1" dirty="0">
                <a:latin typeface="Century Gothic" panose="020B0502020202020204" pitchFamily="34" charset="0"/>
              </a:rPr>
              <a:t>Dataset</a:t>
            </a:r>
            <a:r>
              <a:rPr lang="en-IN" sz="1900" dirty="0">
                <a:latin typeface="Century Gothic" panose="020B0502020202020204" pitchFamily="34" charset="0"/>
              </a:rPr>
              <a:t> in proper way, </a:t>
            </a:r>
            <a:r>
              <a:rPr lang="en-IN" sz="1900" b="1" dirty="0">
                <a:latin typeface="Century Gothic" panose="020B0502020202020204" pitchFamily="34" charset="0"/>
              </a:rPr>
              <a:t>Multi-Layer Perceptron </a:t>
            </a:r>
            <a:r>
              <a:rPr lang="en-IN" sz="1900" dirty="0">
                <a:latin typeface="Century Gothic" panose="020B0502020202020204" pitchFamily="34" charset="0"/>
              </a:rPr>
              <a:t>(MLP) Classifier will be used. </a:t>
            </a:r>
          </a:p>
          <a:p>
            <a:pPr>
              <a:lnSpc>
                <a:spcPct val="100000"/>
              </a:lnSpc>
            </a:pPr>
            <a:r>
              <a:rPr lang="en-IN" sz="1900" b="1" dirty="0">
                <a:latin typeface="Century Gothic" panose="020B0502020202020204" pitchFamily="34" charset="0"/>
              </a:rPr>
              <a:t>MLP</a:t>
            </a:r>
            <a:r>
              <a:rPr lang="en-IN" sz="1900" dirty="0">
                <a:latin typeface="Century Gothic" panose="020B0502020202020204" pitchFamily="34" charset="0"/>
              </a:rPr>
              <a:t> will be used for importing the </a:t>
            </a:r>
            <a:r>
              <a:rPr lang="en-IN" sz="1900" b="1" dirty="0">
                <a:latin typeface="Century Gothic" panose="020B0502020202020204" pitchFamily="34" charset="0"/>
              </a:rPr>
              <a:t>Dataset</a:t>
            </a:r>
            <a:r>
              <a:rPr lang="en-IN" sz="1900" dirty="0">
                <a:latin typeface="Century Gothic" panose="020B0502020202020204" pitchFamily="34" charset="0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IN" sz="1900" b="1" dirty="0">
                <a:latin typeface="Century Gothic" panose="020B0502020202020204" pitchFamily="34" charset="0"/>
              </a:rPr>
              <a:t>Confusion Matrix </a:t>
            </a:r>
            <a:r>
              <a:rPr lang="en-IN" sz="1900" dirty="0">
                <a:latin typeface="Century Gothic" panose="020B0502020202020204" pitchFamily="34" charset="0"/>
              </a:rPr>
              <a:t>will be used for evaluating the performance of the model.</a:t>
            </a:r>
          </a:p>
          <a:p>
            <a:endParaRPr lang="en-IN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1B9578D-ECE8-4CAF-B940-AF23C7D7D79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 trans="90000" pencilSize="1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5535" y="2286000"/>
            <a:ext cx="4206359" cy="3581400"/>
          </a:xfrm>
          <a:prstGeom prst="rect">
            <a:avLst/>
          </a:prstGeom>
          <a:ln>
            <a:noFill/>
          </a:ln>
          <a:effectLst>
            <a:softEdge rad="317500"/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15D81CA-5722-4BEF-A7F5-BAB50CD73E54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Tools/Methods …?</a:t>
            </a:r>
          </a:p>
        </p:txBody>
      </p:sp>
    </p:spTree>
    <p:extLst>
      <p:ext uri="{BB962C8B-B14F-4D97-AF65-F5344CB8AC3E}">
        <p14:creationId xmlns:p14="http://schemas.microsoft.com/office/powerpoint/2010/main" val="139708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FC53F39-2B72-484E-ADA8-751FB39DE4BA}"/>
              </a:ext>
            </a:extLst>
          </p:cNvPr>
          <p:cNvSpPr txBox="1">
            <a:spLocks/>
          </p:cNvSpPr>
          <p:nvPr/>
        </p:nvSpPr>
        <p:spPr bwMode="auto">
          <a:xfrm>
            <a:off x="533400" y="11430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Implementation &amp; Specification …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52B0564-4550-4363-B4DD-534C66A3A2EA}"/>
              </a:ext>
            </a:extLst>
          </p:cNvPr>
          <p:cNvSpPr txBox="1">
            <a:spLocks/>
          </p:cNvSpPr>
          <p:nvPr/>
        </p:nvSpPr>
        <p:spPr>
          <a:xfrm>
            <a:off x="533400" y="2819400"/>
            <a:ext cx="4191000" cy="3886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900" b="1" dirty="0">
                <a:latin typeface="Century Gothic" panose="020B0502020202020204" pitchFamily="34" charset="0"/>
              </a:rPr>
              <a:t>Planning,</a:t>
            </a:r>
            <a:r>
              <a:rPr lang="en-IN" sz="1900" dirty="0">
                <a:latin typeface="Century Gothic" panose="020B0502020202020204" pitchFamily="34" charset="0"/>
              </a:rPr>
              <a:t> </a:t>
            </a:r>
            <a:r>
              <a:rPr lang="en-IN" sz="1900" b="1" dirty="0">
                <a:latin typeface="Century Gothic" panose="020B0502020202020204" pitchFamily="34" charset="0"/>
              </a:rPr>
              <a:t>Analysis </a:t>
            </a:r>
            <a:r>
              <a:rPr lang="en-IN" sz="1900" dirty="0">
                <a:latin typeface="Century Gothic" panose="020B0502020202020204" pitchFamily="34" charset="0"/>
              </a:rPr>
              <a:t>&amp;</a:t>
            </a:r>
            <a:r>
              <a:rPr lang="en-IN" sz="1900" b="1" dirty="0">
                <a:latin typeface="Century Gothic" panose="020B0502020202020204" pitchFamily="34" charset="0"/>
              </a:rPr>
              <a:t> Design </a:t>
            </a:r>
            <a:r>
              <a:rPr lang="en-IN" sz="1900" dirty="0">
                <a:latin typeface="Century Gothic" panose="020B0502020202020204" pitchFamily="34" charset="0"/>
              </a:rPr>
              <a:t>of the project is nearly ready.</a:t>
            </a:r>
          </a:p>
          <a:p>
            <a:r>
              <a:rPr lang="en-IN" sz="1900" dirty="0">
                <a:latin typeface="Century Gothic" panose="020B0502020202020204" pitchFamily="34" charset="0"/>
              </a:rPr>
              <a:t>We are working on future complete </a:t>
            </a:r>
            <a:r>
              <a:rPr lang="en-IN" sz="1900" b="1" dirty="0">
                <a:latin typeface="Century Gothic" panose="020B0502020202020204" pitchFamily="34" charset="0"/>
              </a:rPr>
              <a:t>Implementation </a:t>
            </a:r>
            <a:r>
              <a:rPr lang="en-IN" sz="1900" dirty="0">
                <a:latin typeface="Century Gothic" panose="020B0502020202020204" pitchFamily="34" charset="0"/>
              </a:rPr>
              <a:t>and </a:t>
            </a:r>
            <a:r>
              <a:rPr lang="en-IN" sz="1900" b="1" dirty="0">
                <a:latin typeface="Century Gothic" panose="020B0502020202020204" pitchFamily="34" charset="0"/>
              </a:rPr>
              <a:t>Testing </a:t>
            </a:r>
            <a:r>
              <a:rPr lang="en-IN" sz="1900" dirty="0">
                <a:latin typeface="Century Gothic" panose="020B0502020202020204" pitchFamily="34" charset="0"/>
              </a:rPr>
              <a:t>of the project</a:t>
            </a:r>
          </a:p>
          <a:p>
            <a:pPr marL="0" indent="0">
              <a:buNone/>
            </a:pPr>
            <a:endParaRPr lang="en-IN" sz="1900" b="1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IN" sz="2200" b="1" dirty="0">
                <a:latin typeface="Century Gothic" panose="020B0502020202020204" pitchFamily="34" charset="0"/>
              </a:rPr>
              <a:t>Specification </a:t>
            </a:r>
            <a:r>
              <a:rPr lang="en-IN" sz="2200" dirty="0">
                <a:latin typeface="Century Gothic" panose="020B0502020202020204" pitchFamily="34" charset="0"/>
              </a:rPr>
              <a:t>Requirements</a:t>
            </a:r>
            <a:r>
              <a:rPr lang="en-IN" sz="2200" b="1" dirty="0">
                <a:latin typeface="Century Gothic" panose="020B0502020202020204" pitchFamily="34" charset="0"/>
              </a:rPr>
              <a:t> </a:t>
            </a:r>
            <a:r>
              <a:rPr lang="en-IN" sz="1900" b="1" dirty="0">
                <a:latin typeface="Century Gothic" panose="020B0502020202020204" pitchFamily="34" charset="0"/>
              </a:rPr>
              <a:t>-</a:t>
            </a:r>
          </a:p>
          <a:p>
            <a:r>
              <a:rPr lang="en-IN" sz="1900" dirty="0">
                <a:latin typeface="Century Gothic" panose="020B0502020202020204" pitchFamily="34" charset="0"/>
              </a:rPr>
              <a:t>Python with Installed </a:t>
            </a:r>
            <a:r>
              <a:rPr lang="en-IN" sz="1900" b="1" dirty="0">
                <a:latin typeface="Century Gothic" panose="020B0502020202020204" pitchFamily="34" charset="0"/>
              </a:rPr>
              <a:t>Packages</a:t>
            </a:r>
            <a:r>
              <a:rPr lang="en-IN" sz="1900" dirty="0">
                <a:latin typeface="Century Gothic" panose="020B0502020202020204" pitchFamily="34" charset="0"/>
              </a:rPr>
              <a:t> –  </a:t>
            </a:r>
            <a:r>
              <a:rPr lang="en-IN" sz="1900" b="1" dirty="0" err="1">
                <a:latin typeface="Century Gothic" panose="020B0502020202020204" pitchFamily="34" charset="0"/>
              </a:rPr>
              <a:t>SpeechRecognition</a:t>
            </a:r>
            <a:r>
              <a:rPr lang="en-IN" sz="1900" b="1" dirty="0">
                <a:latin typeface="Century Gothic" panose="020B0502020202020204" pitchFamily="34" charset="0"/>
              </a:rPr>
              <a:t>, wheel, </a:t>
            </a:r>
            <a:r>
              <a:rPr lang="en-IN" sz="1900" b="1" dirty="0" err="1">
                <a:latin typeface="Century Gothic" panose="020B0502020202020204" pitchFamily="34" charset="0"/>
              </a:rPr>
              <a:t>PyAudio</a:t>
            </a:r>
            <a:r>
              <a:rPr lang="en-IN" sz="1900" b="1" dirty="0">
                <a:latin typeface="Century Gothic" panose="020B0502020202020204" pitchFamily="34" charset="0"/>
              </a:rPr>
              <a:t> </a:t>
            </a:r>
            <a:r>
              <a:rPr lang="en-IN" sz="1900" dirty="0">
                <a:latin typeface="Century Gothic" panose="020B0502020202020204" pitchFamily="34" charset="0"/>
              </a:rPr>
              <a:t>etc.</a:t>
            </a:r>
            <a:endParaRPr lang="en-IN" sz="1900" b="1" dirty="0">
              <a:latin typeface="Century Gothic" panose="020B0502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endParaRPr lang="en-IN" sz="1900" dirty="0">
              <a:latin typeface="Century Gothic" panose="020B0502020202020204" pitchFamily="34" charset="0"/>
            </a:endParaRPr>
          </a:p>
          <a:p>
            <a:endParaRPr lang="en-IN" sz="19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endParaRPr lang="en-IN" sz="1900" b="1" dirty="0">
              <a:latin typeface="Century Gothic" panose="020B0502020202020204" pitchFamily="34" charset="0"/>
            </a:endParaRPr>
          </a:p>
          <a:p>
            <a:endParaRPr lang="en-IN" dirty="0"/>
          </a:p>
        </p:txBody>
      </p:sp>
      <p:pic>
        <p:nvPicPr>
          <p:cNvPr id="11" name="Picture 10" descr="Text, whiteboard&#10;&#10;Description automatically generated">
            <a:extLst>
              <a:ext uri="{FF2B5EF4-FFF2-40B4-BE49-F238E27FC236}">
                <a16:creationId xmlns:a16="http://schemas.microsoft.com/office/drawing/2014/main" id="{7364E123-1A7D-4F5B-8197-CC40BD2AAD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971800"/>
            <a:ext cx="3733801" cy="2895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993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62D005E-D34A-4571-A747-33C75A08E5FA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Result …?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9770CC2-B280-43DC-8824-68F611DA8263}"/>
              </a:ext>
            </a:extLst>
          </p:cNvPr>
          <p:cNvSpPr txBox="1">
            <a:spLocks/>
          </p:cNvSpPr>
          <p:nvPr/>
        </p:nvSpPr>
        <p:spPr>
          <a:xfrm>
            <a:off x="533400" y="2286000"/>
            <a:ext cx="3835146" cy="3886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BAC6A5-7621-4028-BD26-66C832E3C5AC}"/>
              </a:ext>
            </a:extLst>
          </p:cNvPr>
          <p:cNvSpPr txBox="1">
            <a:spLocks/>
          </p:cNvSpPr>
          <p:nvPr/>
        </p:nvSpPr>
        <p:spPr>
          <a:xfrm>
            <a:off x="685800" y="2438400"/>
            <a:ext cx="3835146" cy="3886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2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87FBD9-7794-4975-ADAC-578314A95255}"/>
              </a:ext>
            </a:extLst>
          </p:cNvPr>
          <p:cNvSpPr txBox="1">
            <a:spLocks/>
          </p:cNvSpPr>
          <p:nvPr/>
        </p:nvSpPr>
        <p:spPr>
          <a:xfrm>
            <a:off x="838200" y="2590800"/>
            <a:ext cx="3276600" cy="38862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MS PGothic"/>
                <a:cs typeface="MS PGothic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200" dirty="0"/>
              <a:t>Overview of Implementation of </a:t>
            </a:r>
            <a:r>
              <a:rPr lang="en-IN" sz="2200" b="1" dirty="0"/>
              <a:t>Speech Recognition</a:t>
            </a:r>
            <a:r>
              <a:rPr lang="en-IN" sz="2200" dirty="0"/>
              <a:t>.</a:t>
            </a:r>
            <a:endParaRPr lang="en-IN" sz="2200" b="1" dirty="0"/>
          </a:p>
          <a:p>
            <a:r>
              <a:rPr lang="en-IN" sz="2200" b="1" dirty="0"/>
              <a:t>Searching </a:t>
            </a:r>
            <a:r>
              <a:rPr lang="en-IN" sz="2200" dirty="0"/>
              <a:t>&amp;</a:t>
            </a:r>
            <a:r>
              <a:rPr lang="en-IN" sz="2200" b="1" dirty="0"/>
              <a:t> Viewing</a:t>
            </a:r>
            <a:r>
              <a:rPr lang="en-IN" sz="2200" dirty="0"/>
              <a:t> of the found result.</a:t>
            </a:r>
          </a:p>
          <a:p>
            <a:r>
              <a:rPr lang="en-IN" sz="2200" dirty="0"/>
              <a:t>Implementation of Python </a:t>
            </a:r>
            <a:r>
              <a:rPr lang="en-IN" sz="2200" b="1" dirty="0"/>
              <a:t>Audio </a:t>
            </a:r>
            <a:r>
              <a:rPr lang="en-IN" sz="2200" dirty="0"/>
              <a:t>Packages.</a:t>
            </a:r>
          </a:p>
          <a:p>
            <a:r>
              <a:rPr lang="en-IN" sz="2200" dirty="0"/>
              <a:t>Working Speech Recognition from Audio to Text.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E4E6DAC6-5F99-4CD2-8CD1-E4A6FFDAD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833847"/>
            <a:ext cx="4365895" cy="436589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4832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FB3456-8E69-426C-B863-DD94BE4BD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443"/>
          <a:stretch/>
        </p:blipFill>
        <p:spPr>
          <a:xfrm>
            <a:off x="693568" y="1524000"/>
            <a:ext cx="7756864" cy="45336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496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77E7-90F7-4D5C-8A4C-2A9E4B5FD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38200"/>
            <a:ext cx="9144000" cy="533400"/>
          </a:xfrm>
        </p:spPr>
        <p:txBody>
          <a:bodyPr/>
          <a:lstStyle/>
          <a:p>
            <a:r>
              <a:rPr lang="en-IN" sz="3200" b="1" dirty="0">
                <a:latin typeface="Century Gothic" panose="020B0502020202020204" pitchFamily="34" charset="0"/>
              </a:rPr>
              <a:t>Human Machine Interaction (HMI) Journey …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3AF1DD40-FFEF-4B87-AE2B-A412CC102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84" y="3506322"/>
            <a:ext cx="4152196" cy="296585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Content Placeholder 8">
            <a:extLst>
              <a:ext uri="{FF2B5EF4-FFF2-40B4-BE49-F238E27FC236}">
                <a16:creationId xmlns:a16="http://schemas.microsoft.com/office/drawing/2014/main" id="{2236734A-0257-4A5B-85FA-15824E2768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821" y="2862199"/>
            <a:ext cx="4039334" cy="339403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7993BA-3026-436F-AA2C-3AAA8C34A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381" y="2773080"/>
            <a:ext cx="4459247" cy="32079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DC048C-26DD-421C-A1BA-76AEFA37EA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3107" y="2608981"/>
            <a:ext cx="5044404" cy="32079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1740B2-4A91-4E8F-A996-7B2126BE5E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0115" y="2426567"/>
            <a:ext cx="4196108" cy="31814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83CD1F-7A2B-4281-8FBF-BCC2A012D3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7133" y="2142605"/>
            <a:ext cx="4395597" cy="32921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E14D8E-6542-44A5-B334-6F8CF43EBC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38680" y="1998557"/>
            <a:ext cx="4617779" cy="32921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99A002-39DD-46F1-8265-C7EE0CFD27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0" y="1778850"/>
            <a:ext cx="3474721" cy="34747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7A7FA9-7AC5-4F8A-A687-EFB3DAED940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55901" y="1673583"/>
            <a:ext cx="3310149" cy="33101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FE1BED-EF99-41E8-829B-988233950E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573271" y="1526613"/>
            <a:ext cx="3232210" cy="32322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699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C604-2999-4B2A-B8DE-4A663E7B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6" y="2321719"/>
            <a:ext cx="8622506" cy="2164556"/>
          </a:xfrm>
        </p:spPr>
        <p:txBody>
          <a:bodyPr>
            <a:normAutofit/>
          </a:bodyPr>
          <a:lstStyle/>
          <a:p>
            <a:pPr algn="ctr"/>
            <a:r>
              <a:rPr lang="en-IN" sz="5400" b="1" dirty="0">
                <a:latin typeface="Century Gothic" panose="020B0502020202020204" pitchFamily="34" charset="0"/>
              </a:rPr>
              <a:t>What’s The Future ???</a:t>
            </a:r>
          </a:p>
        </p:txBody>
      </p:sp>
    </p:spTree>
    <p:extLst>
      <p:ext uri="{BB962C8B-B14F-4D97-AF65-F5344CB8AC3E}">
        <p14:creationId xmlns:p14="http://schemas.microsoft.com/office/powerpoint/2010/main" val="3251969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EFC38DC-8481-4B40-BBBC-05D5071130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7512388"/>
              </p:ext>
            </p:extLst>
          </p:nvPr>
        </p:nvGraphicFramePr>
        <p:xfrm>
          <a:off x="0" y="990600"/>
          <a:ext cx="91440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02351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9E41D-546A-4A83-AFAD-B9EF25166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38200"/>
            <a:ext cx="8610600" cy="1219200"/>
          </a:xfrm>
        </p:spPr>
        <p:txBody>
          <a:bodyPr/>
          <a:lstStyle/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Objective &amp; Solution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DF6A6-1359-4492-A418-E5DCDB25CB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398" y="2209801"/>
            <a:ext cx="4343401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What is </a:t>
            </a:r>
            <a:r>
              <a:rPr lang="en-US" sz="1800" b="1" dirty="0">
                <a:latin typeface="Century Gothic" panose="020B0502020202020204" pitchFamily="34" charset="0"/>
              </a:rPr>
              <a:t>Speech Emotion Recognition</a:t>
            </a:r>
            <a:r>
              <a:rPr lang="en-US" sz="1800" dirty="0">
                <a:latin typeface="Century Gothic" panose="020B0502020202020204" pitchFamily="34" charset="0"/>
              </a:rPr>
              <a:t>?</a:t>
            </a:r>
          </a:p>
          <a:p>
            <a:r>
              <a:rPr lang="en-US" sz="1800" b="1" dirty="0">
                <a:latin typeface="Century Gothic" panose="020B0502020202020204" pitchFamily="34" charset="0"/>
              </a:rPr>
              <a:t>SER</a:t>
            </a:r>
            <a:r>
              <a:rPr lang="en-US" sz="1800" dirty="0">
                <a:latin typeface="Century Gothic" panose="020B0502020202020204" pitchFamily="34" charset="0"/>
              </a:rPr>
              <a:t> is the act of attempting to recognize human emotion and affective states from speech.</a:t>
            </a:r>
          </a:p>
          <a:p>
            <a:r>
              <a:rPr lang="en-US" sz="1800" dirty="0">
                <a:latin typeface="Century Gothic" panose="020B0502020202020204" pitchFamily="34" charset="0"/>
              </a:rPr>
              <a:t>Capitalizing on the fact that voice often reflects underlying </a:t>
            </a:r>
            <a:r>
              <a:rPr lang="en-US" sz="1800" b="1" dirty="0">
                <a:latin typeface="Century Gothic" panose="020B0502020202020204" pitchFamily="34" charset="0"/>
              </a:rPr>
              <a:t>Emotion</a:t>
            </a:r>
            <a:r>
              <a:rPr lang="en-US" sz="1800" dirty="0">
                <a:latin typeface="Century Gothic" panose="020B0502020202020204" pitchFamily="34" charset="0"/>
              </a:rPr>
              <a:t> through </a:t>
            </a:r>
            <a:r>
              <a:rPr lang="en-US" sz="1800" b="1" dirty="0">
                <a:latin typeface="Century Gothic" panose="020B0502020202020204" pitchFamily="34" charset="0"/>
              </a:rPr>
              <a:t>Tone</a:t>
            </a:r>
            <a:r>
              <a:rPr lang="en-US" sz="1800" dirty="0">
                <a:latin typeface="Century Gothic" panose="020B0502020202020204" pitchFamily="34" charset="0"/>
              </a:rPr>
              <a:t> and </a:t>
            </a:r>
            <a:r>
              <a:rPr lang="en-US" sz="1800" b="1" dirty="0">
                <a:latin typeface="Century Gothic" panose="020B0502020202020204" pitchFamily="34" charset="0"/>
              </a:rPr>
              <a:t>Pitch</a:t>
            </a:r>
            <a:r>
              <a:rPr lang="en-US" sz="1800" dirty="0">
                <a:latin typeface="Century Gothic" panose="020B0502020202020204" pitchFamily="34" charset="0"/>
              </a:rPr>
              <a:t>.</a:t>
            </a:r>
          </a:p>
          <a:p>
            <a:pPr marL="0" indent="0">
              <a:buNone/>
            </a:pPr>
            <a:endParaRPr lang="en-US" sz="1800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entury Gothic" panose="020B0502020202020204" pitchFamily="34" charset="0"/>
              </a:rPr>
              <a:t>What is our </a:t>
            </a:r>
            <a:r>
              <a:rPr lang="en-US" sz="1800" b="1" dirty="0">
                <a:latin typeface="Century Gothic" panose="020B0502020202020204" pitchFamily="34" charset="0"/>
              </a:rPr>
              <a:t>Objective</a:t>
            </a:r>
            <a:r>
              <a:rPr lang="en-US" sz="1800" dirty="0">
                <a:latin typeface="Century Gothic" panose="020B0502020202020204" pitchFamily="34" charset="0"/>
              </a:rPr>
              <a:t>?</a:t>
            </a:r>
          </a:p>
          <a:p>
            <a:r>
              <a:rPr lang="en-US" sz="1800" dirty="0">
                <a:latin typeface="Century Gothic" panose="020B0502020202020204" pitchFamily="34" charset="0"/>
              </a:rPr>
              <a:t>To develop a </a:t>
            </a:r>
            <a:r>
              <a:rPr lang="en-US" sz="1800" b="1" dirty="0">
                <a:latin typeface="Century Gothic" panose="020B0502020202020204" pitchFamily="34" charset="0"/>
              </a:rPr>
              <a:t>Machine Learning Project </a:t>
            </a:r>
            <a:r>
              <a:rPr lang="en-US" sz="1800" dirty="0">
                <a:latin typeface="Century Gothic" panose="020B0502020202020204" pitchFamily="34" charset="0"/>
              </a:rPr>
              <a:t>that can recognize human emotions through </a:t>
            </a:r>
            <a:r>
              <a:rPr lang="en-US" sz="1800" b="1" dirty="0">
                <a:latin typeface="Century Gothic" panose="020B0502020202020204" pitchFamily="34" charset="0"/>
              </a:rPr>
              <a:t>Speech</a:t>
            </a:r>
            <a:r>
              <a:rPr lang="en-US" sz="1800" dirty="0">
                <a:latin typeface="Century Gothic" panose="020B0502020202020204" pitchFamily="34" charset="0"/>
              </a:rPr>
              <a:t>.</a:t>
            </a:r>
          </a:p>
          <a:p>
            <a:pPr marL="0" indent="0">
              <a:buNone/>
            </a:pPr>
            <a:endParaRPr lang="en-IN" sz="18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BC08CA7-E8FF-4A04-ACC4-DDB5B98AC56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61741841"/>
              </p:ext>
            </p:extLst>
          </p:nvPr>
        </p:nvGraphicFramePr>
        <p:xfrm>
          <a:off x="4876799" y="1752600"/>
          <a:ext cx="4038602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66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0AED3B3-A777-4E45-9DDE-AD5BE314A06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78980239"/>
              </p:ext>
            </p:extLst>
          </p:nvPr>
        </p:nvGraphicFramePr>
        <p:xfrm>
          <a:off x="1326194" y="2310599"/>
          <a:ext cx="6092072" cy="2069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4A08B316-D873-44EE-A152-DC4A7B80EE12}"/>
              </a:ext>
            </a:extLst>
          </p:cNvPr>
          <p:cNvGrpSpPr/>
          <p:nvPr/>
        </p:nvGrpSpPr>
        <p:grpSpPr>
          <a:xfrm>
            <a:off x="374711" y="4218936"/>
            <a:ext cx="1515073" cy="1495006"/>
            <a:chOff x="280406" y="34067"/>
            <a:chExt cx="1651655" cy="164986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B54A30B-E37A-4966-B383-B90AD7EFEF20}"/>
                </a:ext>
              </a:extLst>
            </p:cNvPr>
            <p:cNvSpPr/>
            <p:nvPr/>
          </p:nvSpPr>
          <p:spPr>
            <a:xfrm>
              <a:off x="280406" y="34067"/>
              <a:ext cx="1651655" cy="1649863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shade val="8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8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Oval 4">
              <a:extLst>
                <a:ext uri="{FF2B5EF4-FFF2-40B4-BE49-F238E27FC236}">
                  <a16:creationId xmlns:a16="http://schemas.microsoft.com/office/drawing/2014/main" id="{123AAD71-DE01-40EA-89B3-1ED82B9B6EEA}"/>
                </a:ext>
              </a:extLst>
            </p:cNvPr>
            <p:cNvSpPr txBox="1"/>
            <p:nvPr/>
          </p:nvSpPr>
          <p:spPr>
            <a:xfrm>
              <a:off x="522285" y="275684"/>
              <a:ext cx="1167897" cy="11666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22860" rIns="22860" bIns="2286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Aft>
                  <a:spcPct val="35000"/>
                </a:spcAft>
              </a:pPr>
              <a:r>
                <a:rPr lang="en-IN" dirty="0">
                  <a:latin typeface="Century Gothic" panose="020B0502020202020204" pitchFamily="34" charset="0"/>
                </a:rPr>
                <a:t>Voice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99D5A9-BDA6-491C-AD5C-D70E3259269F}"/>
              </a:ext>
            </a:extLst>
          </p:cNvPr>
          <p:cNvGrpSpPr/>
          <p:nvPr/>
        </p:nvGrpSpPr>
        <p:grpSpPr>
          <a:xfrm>
            <a:off x="6803318" y="4218937"/>
            <a:ext cx="1739440" cy="1620768"/>
            <a:chOff x="3029245" y="903046"/>
            <a:chExt cx="2756387" cy="275638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B66ABEA-5406-420B-B102-A1FAABD84AC8}"/>
                </a:ext>
              </a:extLst>
            </p:cNvPr>
            <p:cNvSpPr/>
            <p:nvPr/>
          </p:nvSpPr>
          <p:spPr>
            <a:xfrm>
              <a:off x="3029245" y="903046"/>
              <a:ext cx="2756387" cy="2756387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shade val="80000"/>
                <a:hueOff val="0"/>
                <a:satOff val="-611"/>
                <a:lumOff val="23316"/>
                <a:alphaOff val="0"/>
              </a:schemeClr>
            </a:fillRef>
            <a:effectRef idx="0">
              <a:schemeClr val="accent2">
                <a:shade val="80000"/>
                <a:hueOff val="0"/>
                <a:satOff val="-611"/>
                <a:lumOff val="23316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2" name="Oval 4">
              <a:extLst>
                <a:ext uri="{FF2B5EF4-FFF2-40B4-BE49-F238E27FC236}">
                  <a16:creationId xmlns:a16="http://schemas.microsoft.com/office/drawing/2014/main" id="{B8F73DDE-DF4B-4675-B15F-7F691B33E8B6}"/>
                </a:ext>
              </a:extLst>
            </p:cNvPr>
            <p:cNvSpPr txBox="1"/>
            <p:nvPr/>
          </p:nvSpPr>
          <p:spPr>
            <a:xfrm>
              <a:off x="3432909" y="1306710"/>
              <a:ext cx="1949059" cy="194905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3813" tIns="23813" rIns="23813" bIns="23813" numCol="1" spcCol="1270" anchor="ctr" anchorCtr="0">
              <a:noAutofit/>
            </a:bodyPr>
            <a:lstStyle/>
            <a:p>
              <a:pPr algn="ctr" defTabSz="833438">
                <a:lnSpc>
                  <a:spcPct val="90000"/>
                </a:lnSpc>
                <a:spcAft>
                  <a:spcPct val="35000"/>
                </a:spcAft>
              </a:pPr>
              <a:r>
                <a:rPr lang="en-US" sz="2000" b="1" dirty="0">
                  <a:solidFill>
                    <a:schemeClr val="tx1"/>
                  </a:solidFill>
                  <a:latin typeface="Century Gothic" panose="020B0502020202020204" pitchFamily="34" charset="0"/>
                </a:rPr>
                <a:t>Result</a:t>
              </a:r>
              <a:endParaRPr lang="en-IN" sz="2000" b="1" dirty="0">
                <a:solidFill>
                  <a:schemeClr val="tx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1CD852-EA36-40C1-B646-FD85A7AC0E57}"/>
              </a:ext>
            </a:extLst>
          </p:cNvPr>
          <p:cNvGrpSpPr/>
          <p:nvPr/>
        </p:nvGrpSpPr>
        <p:grpSpPr>
          <a:xfrm>
            <a:off x="4840529" y="4000615"/>
            <a:ext cx="443313" cy="382570"/>
            <a:chOff x="5789354" y="1924049"/>
            <a:chExt cx="613290" cy="510093"/>
          </a:xfrm>
        </p:grpSpPr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0B7B3452-8C44-43BC-9B2F-7F9C59C4477E}"/>
                </a:ext>
              </a:extLst>
            </p:cNvPr>
            <p:cNvSpPr/>
            <p:nvPr/>
          </p:nvSpPr>
          <p:spPr>
            <a:xfrm rot="16200000">
              <a:off x="5840952" y="1872451"/>
              <a:ext cx="510093" cy="613290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2">
                <a:shade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shade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Right 4">
              <a:extLst>
                <a:ext uri="{FF2B5EF4-FFF2-40B4-BE49-F238E27FC236}">
                  <a16:creationId xmlns:a16="http://schemas.microsoft.com/office/drawing/2014/main" id="{386C2F63-0513-4CFD-9B92-FFBE916A4434}"/>
                </a:ext>
              </a:extLst>
            </p:cNvPr>
            <p:cNvSpPr txBox="1"/>
            <p:nvPr/>
          </p:nvSpPr>
          <p:spPr>
            <a:xfrm rot="16200000">
              <a:off x="5917466" y="2071623"/>
              <a:ext cx="357065" cy="3679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500063">
                <a:lnSpc>
                  <a:spcPct val="90000"/>
                </a:lnSpc>
                <a:spcAft>
                  <a:spcPct val="35000"/>
                </a:spcAft>
              </a:pPr>
              <a:endParaRPr lang="en-IN" sz="1125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F1D39A-EFFC-4B84-A013-B6841EEA498E}"/>
              </a:ext>
            </a:extLst>
          </p:cNvPr>
          <p:cNvGrpSpPr/>
          <p:nvPr/>
        </p:nvGrpSpPr>
        <p:grpSpPr>
          <a:xfrm>
            <a:off x="2849057" y="3983756"/>
            <a:ext cx="437649" cy="382570"/>
            <a:chOff x="5789354" y="1924049"/>
            <a:chExt cx="613290" cy="510093"/>
          </a:xfrm>
        </p:grpSpPr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DF435121-B909-4E76-A1B0-A0E7D4271E46}"/>
                </a:ext>
              </a:extLst>
            </p:cNvPr>
            <p:cNvSpPr/>
            <p:nvPr/>
          </p:nvSpPr>
          <p:spPr>
            <a:xfrm rot="16200000">
              <a:off x="5840952" y="1872451"/>
              <a:ext cx="510093" cy="613290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2">
                <a:shade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shade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shade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Arrow: Right 4">
              <a:extLst>
                <a:ext uri="{FF2B5EF4-FFF2-40B4-BE49-F238E27FC236}">
                  <a16:creationId xmlns:a16="http://schemas.microsoft.com/office/drawing/2014/main" id="{35DCB1E3-4DC5-457F-B008-C53245733C01}"/>
                </a:ext>
              </a:extLst>
            </p:cNvPr>
            <p:cNvSpPr txBox="1"/>
            <p:nvPr/>
          </p:nvSpPr>
          <p:spPr>
            <a:xfrm rot="16200000">
              <a:off x="5917466" y="2071623"/>
              <a:ext cx="357065" cy="36797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algn="ctr" defTabSz="500063">
                <a:lnSpc>
                  <a:spcPct val="90000"/>
                </a:lnSpc>
                <a:spcAft>
                  <a:spcPct val="35000"/>
                </a:spcAft>
              </a:pPr>
              <a:endParaRPr lang="en-IN" sz="1125" dirty="0"/>
            </a:p>
          </p:txBody>
        </p:sp>
      </p:grpSp>
      <p:graphicFrame>
        <p:nvGraphicFramePr>
          <p:cNvPr id="19" name="Table 5">
            <a:extLst>
              <a:ext uri="{FF2B5EF4-FFF2-40B4-BE49-F238E27FC236}">
                <a16:creationId xmlns:a16="http://schemas.microsoft.com/office/drawing/2014/main" id="{68ADB302-05AD-48A7-997E-468CBB7F17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8833840"/>
              </p:ext>
            </p:extLst>
          </p:nvPr>
        </p:nvGraphicFramePr>
        <p:xfrm>
          <a:off x="2270939" y="4442840"/>
          <a:ext cx="3750908" cy="2819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75454">
                  <a:extLst>
                    <a:ext uri="{9D8B030D-6E8A-4147-A177-3AD203B41FA5}">
                      <a16:colId xmlns:a16="http://schemas.microsoft.com/office/drawing/2014/main" val="3403562433"/>
                    </a:ext>
                  </a:extLst>
                </a:gridCol>
                <a:gridCol w="1875454">
                  <a:extLst>
                    <a:ext uri="{9D8B030D-6E8A-4147-A177-3AD203B41FA5}">
                      <a16:colId xmlns:a16="http://schemas.microsoft.com/office/drawing/2014/main" val="2338601679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pPr algn="ctr"/>
                      <a:r>
                        <a:rPr lang="en-IN" sz="1400" b="0" dirty="0">
                          <a:latin typeface="Century Gothic" panose="020B0502020202020204" pitchFamily="34" charset="0"/>
                        </a:rPr>
                        <a:t>Digital Signal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latin typeface="Century Gothic" panose="020B0502020202020204" pitchFamily="34" charset="0"/>
                        </a:rPr>
                        <a:t>   </a:t>
                      </a:r>
                      <a:r>
                        <a:rPr lang="en-IN" sz="1400" b="0" dirty="0">
                          <a:latin typeface="Century Gothic" panose="020B0502020202020204" pitchFamily="34" charset="0"/>
                        </a:rPr>
                        <a:t>Feature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36296575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7AB0AFD9-326F-4CD7-8B5A-1BF6F29612A4}"/>
              </a:ext>
            </a:extLst>
          </p:cNvPr>
          <p:cNvGrpSpPr/>
          <p:nvPr/>
        </p:nvGrpSpPr>
        <p:grpSpPr>
          <a:xfrm>
            <a:off x="2232233" y="4801758"/>
            <a:ext cx="1728497" cy="903299"/>
            <a:chOff x="3229181" y="192600"/>
            <a:chExt cx="2624351" cy="157461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61D3354-7DB2-4B89-8AB2-257F0DAF572D}"/>
                </a:ext>
              </a:extLst>
            </p:cNvPr>
            <p:cNvSpPr/>
            <p:nvPr/>
          </p:nvSpPr>
          <p:spPr>
            <a:xfrm>
              <a:off x="3229181" y="192600"/>
              <a:ext cx="2624351" cy="1574611"/>
            </a:xfrm>
            <a:prstGeom prst="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91DC7E7-26C3-4252-9401-6B6D46DA036E}"/>
                </a:ext>
              </a:extLst>
            </p:cNvPr>
            <p:cNvSpPr txBox="1"/>
            <p:nvPr/>
          </p:nvSpPr>
          <p:spPr>
            <a:xfrm>
              <a:off x="3229181" y="192600"/>
              <a:ext cx="2624351" cy="15746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018" tIns="144018" rIns="144018" bIns="144018" numCol="1" spcCol="1270" anchor="ctr" anchorCtr="0">
              <a:noAutofit/>
            </a:bodyPr>
            <a:lstStyle/>
            <a:p>
              <a:pPr algn="ctr" defTabSz="900113">
                <a:lnSpc>
                  <a:spcPct val="90000"/>
                </a:lnSpc>
                <a:spcAft>
                  <a:spcPct val="35000"/>
                </a:spcAft>
              </a:pPr>
              <a:r>
                <a:rPr lang="en-IN" sz="1500" dirty="0">
                  <a:latin typeface="Century Gothic" panose="020B0502020202020204" pitchFamily="34" charset="0"/>
                </a:rPr>
                <a:t>Model of Emotion Description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C622AF1-88CD-4C82-BB3E-318749341015}"/>
              </a:ext>
            </a:extLst>
          </p:cNvPr>
          <p:cNvGrpSpPr/>
          <p:nvPr/>
        </p:nvGrpSpPr>
        <p:grpSpPr>
          <a:xfrm>
            <a:off x="4364653" y="4801757"/>
            <a:ext cx="1591324" cy="903299"/>
            <a:chOff x="3229181" y="192600"/>
            <a:chExt cx="2624351" cy="157461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6AD9B9C-560A-47B9-98E4-0B8228D7E66C}"/>
                </a:ext>
              </a:extLst>
            </p:cNvPr>
            <p:cNvSpPr/>
            <p:nvPr/>
          </p:nvSpPr>
          <p:spPr>
            <a:xfrm>
              <a:off x="3229181" y="192600"/>
              <a:ext cx="2624351" cy="1574611"/>
            </a:xfrm>
            <a:prstGeom prst="rect">
              <a:avLst/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33CC44B-0F9B-479B-AF97-97531A3264EE}"/>
                </a:ext>
              </a:extLst>
            </p:cNvPr>
            <p:cNvSpPr txBox="1"/>
            <p:nvPr/>
          </p:nvSpPr>
          <p:spPr>
            <a:xfrm>
              <a:off x="3229181" y="192600"/>
              <a:ext cx="2624351" cy="157461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44018" tIns="144018" rIns="144018" bIns="144018" numCol="1" spcCol="1270" anchor="ctr" anchorCtr="0">
              <a:noAutofit/>
            </a:bodyPr>
            <a:lstStyle/>
            <a:p>
              <a:pPr algn="ctr" defTabSz="900113">
                <a:lnSpc>
                  <a:spcPct val="90000"/>
                </a:lnSpc>
                <a:spcAft>
                  <a:spcPct val="35000"/>
                </a:spcAft>
              </a:pPr>
              <a:r>
                <a:rPr lang="en-IN" sz="2025" dirty="0">
                  <a:latin typeface="Century Gothic" panose="020B0502020202020204" pitchFamily="34" charset="0"/>
                </a:rPr>
                <a:t>Corpus</a:t>
              </a:r>
            </a:p>
          </p:txBody>
        </p:sp>
      </p:grpSp>
      <p:sp>
        <p:nvSpPr>
          <p:cNvPr id="27" name="Title 1">
            <a:extLst>
              <a:ext uri="{FF2B5EF4-FFF2-40B4-BE49-F238E27FC236}">
                <a16:creationId xmlns:a16="http://schemas.microsoft.com/office/drawing/2014/main" id="{8A76B5A9-4F6C-4F24-A6E5-864D737E1EFE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How Does it Work ???</a:t>
            </a:r>
          </a:p>
        </p:txBody>
      </p:sp>
      <p:sp>
        <p:nvSpPr>
          <p:cNvPr id="28" name="Arrow: Circular 27">
            <a:extLst>
              <a:ext uri="{FF2B5EF4-FFF2-40B4-BE49-F238E27FC236}">
                <a16:creationId xmlns:a16="http://schemas.microsoft.com/office/drawing/2014/main" id="{AA3DBF4C-56AE-4D5E-A67F-41B6179AFC4B}"/>
              </a:ext>
            </a:extLst>
          </p:cNvPr>
          <p:cNvSpPr/>
          <p:nvPr/>
        </p:nvSpPr>
        <p:spPr>
          <a:xfrm>
            <a:off x="759495" y="2812505"/>
            <a:ext cx="2234291" cy="2234291"/>
          </a:xfrm>
          <a:prstGeom prst="circularArrow">
            <a:avLst>
              <a:gd name="adj1" fmla="val 5984"/>
              <a:gd name="adj2" fmla="val 971980"/>
              <a:gd name="adj3" fmla="val 13313824"/>
              <a:gd name="adj4" fmla="val 10508221"/>
              <a:gd name="adj5" fmla="val 6981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sp>
      <p:sp>
        <p:nvSpPr>
          <p:cNvPr id="30" name="Arrow: Circular 29">
            <a:extLst>
              <a:ext uri="{FF2B5EF4-FFF2-40B4-BE49-F238E27FC236}">
                <a16:creationId xmlns:a16="http://schemas.microsoft.com/office/drawing/2014/main" id="{132CF4AC-5AA3-4962-9DF0-096FB51CF030}"/>
              </a:ext>
            </a:extLst>
          </p:cNvPr>
          <p:cNvSpPr/>
          <p:nvPr/>
        </p:nvSpPr>
        <p:spPr>
          <a:xfrm rot="18518407">
            <a:off x="5180204" y="2635680"/>
            <a:ext cx="2852115" cy="2852115"/>
          </a:xfrm>
          <a:prstGeom prst="circularArrow">
            <a:avLst>
              <a:gd name="adj1" fmla="val 4688"/>
              <a:gd name="adj2" fmla="val 602858"/>
              <a:gd name="adj3" fmla="val 2512765"/>
              <a:gd name="adj4" fmla="val 663064"/>
              <a:gd name="adj5" fmla="val 546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sp>
    </p:spTree>
    <p:extLst>
      <p:ext uri="{BB962C8B-B14F-4D97-AF65-F5344CB8AC3E}">
        <p14:creationId xmlns:p14="http://schemas.microsoft.com/office/powerpoint/2010/main" val="414581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B804D-BEE2-437C-BAEE-F352853539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3400" y="2133600"/>
            <a:ext cx="4038600" cy="2983230"/>
          </a:xfrm>
        </p:spPr>
        <p:txBody>
          <a:bodyPr/>
          <a:lstStyle/>
          <a:p>
            <a:pPr marL="0" indent="0">
              <a:buNone/>
            </a:pPr>
            <a:r>
              <a:rPr lang="en-IN" sz="1800" b="1" dirty="0">
                <a:latin typeface="Century Gothic" panose="020B0502020202020204" pitchFamily="34" charset="0"/>
              </a:rPr>
              <a:t>Natural Human-Machine Interface </a:t>
            </a:r>
            <a:r>
              <a:rPr lang="en-IN" sz="1800" dirty="0">
                <a:latin typeface="Century Gothic" panose="020B0502020202020204" pitchFamily="34" charset="0"/>
              </a:rPr>
              <a:t>is shaping our life –</a:t>
            </a:r>
          </a:p>
          <a:p>
            <a:r>
              <a:rPr lang="en-IN" sz="1800" dirty="0">
                <a:latin typeface="Century Gothic" panose="020B0502020202020204" pitchFamily="34" charset="0"/>
              </a:rPr>
              <a:t>Human Machine Interface (</a:t>
            </a:r>
            <a:r>
              <a:rPr lang="en-IN" sz="1800" b="1" dirty="0">
                <a:latin typeface="Century Gothic" panose="020B0502020202020204" pitchFamily="34" charset="0"/>
              </a:rPr>
              <a:t>HMI</a:t>
            </a:r>
            <a:r>
              <a:rPr lang="en-IN" sz="1800" dirty="0">
                <a:latin typeface="Century Gothic" panose="020B0502020202020204" pitchFamily="34" charset="0"/>
              </a:rPr>
              <a:t>) began as </a:t>
            </a:r>
            <a:r>
              <a:rPr lang="en-IN" sz="1800" b="1" dirty="0">
                <a:latin typeface="Century Gothic" panose="020B0502020202020204" pitchFamily="34" charset="0"/>
              </a:rPr>
              <a:t>Computer Interface</a:t>
            </a:r>
            <a:r>
              <a:rPr lang="en-IN" sz="1800" dirty="0">
                <a:latin typeface="Century Gothic" panose="020B0502020202020204" pitchFamily="34" charset="0"/>
              </a:rPr>
              <a:t> because early computers were not interactive.</a:t>
            </a:r>
          </a:p>
          <a:p>
            <a:r>
              <a:rPr lang="en-IN" sz="1800" b="1" dirty="0">
                <a:latin typeface="Century Gothic" panose="020B0502020202020204" pitchFamily="34" charset="0"/>
              </a:rPr>
              <a:t>Natural User Interface </a:t>
            </a:r>
            <a:r>
              <a:rPr lang="en-IN" sz="1800" dirty="0">
                <a:latin typeface="Century Gothic" panose="020B0502020202020204" pitchFamily="34" charset="0"/>
              </a:rPr>
              <a:t>i.e. NUI is the second revolution of </a:t>
            </a:r>
            <a:r>
              <a:rPr lang="en-IN" sz="1800" b="1" dirty="0">
                <a:latin typeface="Century Gothic" panose="020B0502020202020204" pitchFamily="34" charset="0"/>
              </a:rPr>
              <a:t>HMI</a:t>
            </a:r>
            <a:r>
              <a:rPr lang="en-IN" sz="1800" dirty="0">
                <a:latin typeface="Century Gothic" panose="020B0502020202020204" pitchFamily="34" charset="0"/>
              </a:rPr>
              <a:t>.</a:t>
            </a:r>
          </a:p>
          <a:p>
            <a:r>
              <a:rPr lang="en-IN" sz="1800" b="1" dirty="0">
                <a:latin typeface="Century Gothic" panose="020B0502020202020204" pitchFamily="34" charset="0"/>
              </a:rPr>
              <a:t>Touch</a:t>
            </a:r>
            <a:r>
              <a:rPr lang="en-IN" sz="1800" dirty="0">
                <a:latin typeface="Century Gothic" panose="020B0502020202020204" pitchFamily="34" charset="0"/>
              </a:rPr>
              <a:t>, </a:t>
            </a:r>
            <a:r>
              <a:rPr lang="en-IN" sz="1800" b="1" dirty="0">
                <a:latin typeface="Century Gothic" panose="020B0502020202020204" pitchFamily="34" charset="0"/>
              </a:rPr>
              <a:t>Voice</a:t>
            </a:r>
            <a:r>
              <a:rPr lang="en-IN" sz="1800" dirty="0">
                <a:latin typeface="Century Gothic" panose="020B0502020202020204" pitchFamily="34" charset="0"/>
              </a:rPr>
              <a:t>, </a:t>
            </a:r>
            <a:r>
              <a:rPr lang="en-IN" sz="1800" b="1" dirty="0">
                <a:latin typeface="Century Gothic" panose="020B0502020202020204" pitchFamily="34" charset="0"/>
              </a:rPr>
              <a:t>Visual Modalities </a:t>
            </a:r>
            <a:r>
              <a:rPr lang="en-IN" sz="1800" dirty="0">
                <a:latin typeface="Century Gothic" panose="020B0502020202020204" pitchFamily="34" charset="0"/>
              </a:rPr>
              <a:t>etc. compared with keyboard and mouse are considered as a </a:t>
            </a:r>
            <a:r>
              <a:rPr lang="en-IN" sz="1800" b="1" dirty="0">
                <a:latin typeface="Century Gothic" panose="020B0502020202020204" pitchFamily="34" charset="0"/>
              </a:rPr>
              <a:t>Natural Interaction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98A716-C279-4E84-8BB2-4149D29C4BD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242995242"/>
              </p:ext>
            </p:extLst>
          </p:nvPr>
        </p:nvGraphicFramePr>
        <p:xfrm>
          <a:off x="4572000" y="2057400"/>
          <a:ext cx="4267200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FD2AC5B8-6691-4D7B-8298-12F4A81BF714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4400" b="1" dirty="0">
                <a:latin typeface="Century Gothic" panose="020B0502020202020204" pitchFamily="34" charset="0"/>
              </a:rPr>
              <a:t>Voice Interaction (HMI) Trend</a:t>
            </a:r>
          </a:p>
        </p:txBody>
      </p:sp>
    </p:spTree>
    <p:extLst>
      <p:ext uri="{BB962C8B-B14F-4D97-AF65-F5344CB8AC3E}">
        <p14:creationId xmlns:p14="http://schemas.microsoft.com/office/powerpoint/2010/main" val="195116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77E8E6C2-6C55-4018-B09F-8AD47B33509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64113667"/>
              </p:ext>
            </p:extLst>
          </p:nvPr>
        </p:nvGraphicFramePr>
        <p:xfrm>
          <a:off x="460772" y="1985963"/>
          <a:ext cx="8222456" cy="4338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ECC4EA83-35B9-44AA-B255-8793A3ED6570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US" sz="5400" b="1" dirty="0">
                <a:latin typeface="Century Gothic" panose="020B0502020202020204" pitchFamily="34" charset="0"/>
              </a:rPr>
              <a:t>Real Life Applicability</a:t>
            </a:r>
            <a:endParaRPr lang="en-IN" sz="54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54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87A1F4-5B34-4CFC-B82B-343861C057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7592112"/>
              </p:ext>
            </p:extLst>
          </p:nvPr>
        </p:nvGraphicFramePr>
        <p:xfrm>
          <a:off x="428625" y="2057400"/>
          <a:ext cx="8372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521505A8-0474-4A5A-AC65-614EED2165D9}"/>
              </a:ext>
            </a:extLst>
          </p:cNvPr>
          <p:cNvSpPr txBox="1">
            <a:spLocks/>
          </p:cNvSpPr>
          <p:nvPr/>
        </p:nvSpPr>
        <p:spPr bwMode="auto">
          <a:xfrm>
            <a:off x="533400" y="838200"/>
            <a:ext cx="86106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+mj-lt"/>
                <a:ea typeface="MS PGothic"/>
                <a:cs typeface="MS PGothic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MS PGothic"/>
                <a:cs typeface="MS PGothic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/>
            <a:r>
              <a:rPr lang="en-IN" sz="5400" b="1" dirty="0">
                <a:latin typeface="Century Gothic" panose="020B0502020202020204" pitchFamily="34" charset="0"/>
              </a:rPr>
              <a:t>Dataset … </a:t>
            </a:r>
            <a:r>
              <a:rPr lang="en-IN" sz="2000" b="1" dirty="0">
                <a:latin typeface="Century Gothic" panose="020B0502020202020204" pitchFamily="34" charset="0"/>
              </a:rPr>
              <a:t>(URL Sources)</a:t>
            </a:r>
          </a:p>
        </p:txBody>
      </p:sp>
    </p:spTree>
    <p:extLst>
      <p:ext uri="{BB962C8B-B14F-4D97-AF65-F5344CB8AC3E}">
        <p14:creationId xmlns:p14="http://schemas.microsoft.com/office/powerpoint/2010/main" val="2505348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17743</TotalTime>
  <Words>446</Words>
  <Application>Microsoft Office PowerPoint</Application>
  <PresentationFormat>On-screen Show (4:3)</PresentationFormat>
  <Paragraphs>84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Office Theme</vt:lpstr>
      <vt:lpstr>PowerPoint Presentation</vt:lpstr>
      <vt:lpstr>Human Machine Interaction (HMI) Journey …</vt:lpstr>
      <vt:lpstr>What’s The Future ???</vt:lpstr>
      <vt:lpstr>PowerPoint Presentation</vt:lpstr>
      <vt:lpstr>Objective &amp; Solution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</dc:creator>
  <cp:lastModifiedBy>parth ahuja</cp:lastModifiedBy>
  <cp:revision>1287</cp:revision>
  <dcterms:created xsi:type="dcterms:W3CDTF">2010-04-09T07:36:15Z</dcterms:created>
  <dcterms:modified xsi:type="dcterms:W3CDTF">2020-12-18T08:52:47Z</dcterms:modified>
</cp:coreProperties>
</file>